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turmă de oi am păşunat</a:t>
            </a:r>
            <a:br/>
            <a:r>
              <a:t>Numărul lor o sută,</a:t>
            </a:r>
            <a:br/>
            <a:r>
              <a:t>Într-o pădure deasă</a:t>
            </a:r>
            <a:br/>
            <a:r>
              <a:t>Oaia nu se mai află, o,o,o, oaia mea!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 voi duce Eu să o caut</a:t>
            </a:r>
            <a:br/>
            <a:r>
              <a:t>Prin pădure şi tufiş,</a:t>
            </a:r>
            <a:br/>
            <a:r>
              <a:t>Pe umeri oi pune-o Eu</a:t>
            </a:r>
            <a:br/>
            <a:r>
              <a:t>Pentru că-i rănită greu, o,o,o, oaia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căutând mult am aflat</a:t>
            </a:r>
            <a:br/>
            <a:r>
              <a:t>Oaia cea fost rănită</a:t>
            </a:r>
            <a:br/>
            <a:r>
              <a:t>O voi duce Eu cu Mine,</a:t>
            </a:r>
            <a:br/>
            <a:r>
              <a:t>Rănile să le leg bine, o,o,o, oaia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Vai rănile Mă dor rău</a:t>
            </a:r>
            <a:br/>
            <a:r>
              <a:t>Pentru oaia ce-am aflat.</a:t>
            </a:r>
            <a:br/>
            <a:r>
              <a:t>Uite palma Mea rănită</a:t>
            </a:r>
            <a:br/>
            <a:r>
              <a:t>Și chiar coasta-nsângerată, pentru tine oaia mea!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 Tată ce să mă mai fac</a:t>
            </a:r>
            <a:br/>
            <a:r>
              <a:t>Pentru oaia ce-am aflat</a:t>
            </a:r>
            <a:br/>
            <a:r>
              <a:t>Nu mă mai ascultă ea</a:t>
            </a:r>
            <a:br/>
            <a:r>
              <a:t>Pentru mila ce I-am dat, o,o,o, oaia mea!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 să mai încerc s-o chem</a:t>
            </a:r>
            <a:br/>
            <a:r>
              <a:t>Pentru că mult o iubesc</a:t>
            </a:r>
            <a:br/>
            <a:r>
              <a:t>Din păcat am luat-o Eu</a:t>
            </a:r>
            <a:br/>
            <a:r>
              <a:t>Mântuind sufletul său, o,o,o, oaia mea!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Dar ce jale e acum</a:t>
            </a:r>
            <a:br/>
            <a:r>
              <a:t>Când tu suflet rătăcit</a:t>
            </a:r>
            <a:br/>
            <a:r>
              <a:t>Ai uitat de Dumnezeu</a:t>
            </a:r>
            <a:br/>
            <a:r>
              <a:t>Și te-ai dus pe drumul rău, o,o,o, oaia mea!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Şi acuma turma Mea,</a:t>
            </a:r>
            <a:br/>
            <a:r>
              <a:t>Lasă tu calea cea rea.</a:t>
            </a:r>
            <a:br/>
            <a:r>
              <a:t>Domnul strigă tot mereu</a:t>
            </a:r>
            <a:br/>
            <a:r>
              <a:t>Pentru tine dragul Meu, întoarce-te la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