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Odată L-am văzut trecând</a:t>
            </a:r>
            <a:br/>
            <a:r>
              <a:t>Cu turma pe Păstorul blând;</a:t>
            </a:r>
            <a:br/>
            <a:r>
              <a:t>Mergea cu dânsa la izvor</a:t>
            </a:r>
            <a:br/>
            <a:r>
              <a:t>Blândul Păstor. (bis)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10. Şi ochii Lui mari şi senini</a:t>
            </a:r>
            <a:br/>
            <a:r>
              <a:t>De duioşie erau plini;</a:t>
            </a:r>
            <a:br/>
            <a:r>
              <a:t>Şi doar a suspinat uşor</a:t>
            </a:r>
            <a:br/>
            <a:r>
              <a:t>Blândul Păstor.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Pe-o oaie ce căzuse jos</a:t>
            </a:r>
            <a:br/>
            <a:r>
              <a:t>A ridicat-o El duios</a:t>
            </a:r>
            <a:br/>
            <a:r>
              <a:t>Şi-o duse-n braţu-I iubitor</a:t>
            </a:r>
            <a:br/>
            <a:r>
              <a:t>Blândul Păstor.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pe-alta care, la pământ,</a:t>
            </a:r>
            <a:br/>
            <a:r>
              <a:t>Zăcea cu picioruşul frânt,</a:t>
            </a:r>
            <a:br/>
            <a:r>
              <a:t>El o legă mângâietor</a:t>
            </a:r>
            <a:br/>
            <a:r>
              <a:t>Blândul Păstor.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le-a iubit cu drag nespus</a:t>
            </a:r>
            <a:br/>
            <a:r>
              <a:t>Şi viaţa pentru oi Şi-a pus</a:t>
            </a:r>
            <a:br/>
            <a:r>
              <a:t>Şi pentru mântuirea lor,</a:t>
            </a:r>
            <a:br/>
            <a:r>
              <a:t>Blândul Pastor.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mai târziu L-am întâlnit</a:t>
            </a:r>
            <a:br/>
            <a:r>
              <a:t>Cu spini pe frunte şi lovit,</a:t>
            </a:r>
            <a:br/>
            <a:r>
              <a:t>Înconjurat de mult popor,</a:t>
            </a:r>
            <a:br/>
            <a:r>
              <a:t>Blândul Păstor.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Şi-atunci, mirat, L-am întrebat:</a:t>
            </a:r>
            <a:br/>
            <a:r>
              <a:t>„Cine sunt cei ce Te-au spinat?"</a:t>
            </a:r>
            <a:br/>
            <a:r>
              <a:t>„Sunt oile ce le-am fost lor</a:t>
            </a:r>
            <a:br/>
            <a:r>
              <a:t>Bunul Păstor. (bis)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Iar cei ce Mă lovesc turbat</a:t>
            </a:r>
            <a:br/>
            <a:r>
              <a:t>Sunt oile ce le-am purtat</a:t>
            </a:r>
            <a:br/>
            <a:r>
              <a:t>Pe pajişti verzi şi la izvor</a:t>
            </a:r>
            <a:br/>
            <a:r>
              <a:t>Ca Bun Păstor. (bis)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Şi cei ce Mă batjocoresc</a:t>
            </a:r>
            <a:br/>
            <a:r>
              <a:t>Şi cei ce crucea-Mi pregătesc</a:t>
            </a:r>
            <a:br/>
            <a:r>
              <a:t>Sunt oile ce le-am fost lor</a:t>
            </a:r>
            <a:br/>
            <a:r>
              <a:t>Bunul Păstor.” (bis)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9. Spunând acestea Şi-a rotit</a:t>
            </a:r>
            <a:br/>
            <a:r>
              <a:t>Privirea-n juru-I liniştit</a:t>
            </a:r>
            <a:br/>
            <a:r>
              <a:t>Spre cei orbiţi de ura lor,</a:t>
            </a:r>
            <a:br/>
            <a:r>
              <a:t>Blândul Păstor. (bis)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