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Ogoarele sunt gata de recoltă,</a:t>
            </a:r>
            <a:br/>
            <a:r>
              <a:t>Dar lucrătorii sunt aşa puţini.</a:t>
            </a:r>
            <a:br/>
            <a:r>
              <a:t>Mă dăruiesc, o, Doamne-ntregime</a:t>
            </a:r>
            <a:br/>
            <a:r>
              <a:t>Ca să culeg recolta dintre spini.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aici, la dispoziţia Ta,</a:t>
            </a:r>
            <a:br/>
            <a:r>
              <a:t>Cheamă-mă, Te voi asculta.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timpul potrivit pentru popoare,</a:t>
            </a:r>
            <a:br/>
            <a:r>
              <a:t>Mai sunt în lume încă mari comori.</a:t>
            </a:r>
            <a:br/>
            <a:r>
              <a:t>Isus mai cheamă oameni în lucrare</a:t>
            </a:r>
            <a:br/>
            <a:r>
              <a:t>Să fie toţi cu El biruitori.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aici, la dispoziţia Ta,</a:t>
            </a:r>
            <a:br/>
            <a:r>
              <a:t>Cheamă-mă, Te voi asculta.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Suntem noi sare pentru lumea aceasta?</a:t>
            </a:r>
            <a:br/>
            <a:r>
              <a:t>În întuneric suntem noi lumini?</a:t>
            </a:r>
            <a:br/>
            <a:r>
              <a:t>Trăim ca Domnu-n vorbe şi în faptă</a:t>
            </a:r>
            <a:br/>
            <a:r>
              <a:t>Să ştie lumea că suntem creştini?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aici, la dispoziţia Ta,</a:t>
            </a:r>
            <a:br/>
            <a:r>
              <a:t>Cheamă-mă, Te voi asculta.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