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Orice suflet păcătos,</a:t>
            </a:r>
            <a:br/>
            <a:r>
              <a:t>Când primeşte pe Hristos,</a:t>
            </a:r>
            <a:br/>
            <a:r>
              <a:t>De e-ntr-adevăr căit,</a:t>
            </a:r>
            <a:br/>
            <a:r>
              <a:t>Ştie că este iubit.</a:t>
            </a:r>
            <a:br/>
            <a:r>
              <a:t>Cântă corul îngeresc</a:t>
            </a:r>
            <a:br/>
            <a:r>
              <a:t>Şi pe Domnul Il măresc</a:t>
            </a:r>
            <a:br/>
            <a:r>
              <a:t>Că un păcătos căit</a:t>
            </a:r>
            <a:br/>
            <a:r>
              <a:t>De Isus e mântuit.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Eu mult am păcătuit,</a:t>
            </a:r>
            <a:br/>
            <a:r>
              <a:t>Lumea-aceasta am iubit,</a:t>
            </a:r>
            <a:br/>
            <a:r>
              <a:t>Dar la Isus am venit</a:t>
            </a:r>
            <a:br/>
            <a:r>
              <a:t>Şi iertare am primit.</a:t>
            </a:r>
            <a:br/>
            <a:r>
              <a:t>Orice suspin a-ncetat,</a:t>
            </a:r>
            <a:br/>
            <a:r>
              <a:t>Căci din milă sunt iertat;</a:t>
            </a:r>
            <a:br/>
            <a:r>
              <a:t>Frica morţii s-a sfârşit,</a:t>
            </a:r>
            <a:br/>
            <a:r>
              <a:t>Căci Isus m-a izbăvit.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Groaza de-acum a trecut,</a:t>
            </a:r>
            <a:br/>
            <a:r>
              <a:t>Bucuria a-nceput.</a:t>
            </a:r>
            <a:br/>
            <a:r>
              <a:t>Mântuit sunt de Isus,</a:t>
            </a:r>
            <a:br/>
            <a:r>
              <a:t>Fericit mă simt nespus.</a:t>
            </a:r>
            <a:br/>
            <a:r>
              <a:t>M-a iertat şi m-a spălat,</a:t>
            </a:r>
            <a:br/>
            <a:r>
              <a:t>De păcat m-a curăţit.</a:t>
            </a:r>
            <a:br/>
            <a:r>
              <a:t>La El sunt adăpostit,</a:t>
            </a:r>
            <a:br/>
            <a:r>
              <a:t>De-a Lui mână-s ocrotit.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