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Oricine iubeşte o floare</a:t>
            </a:r>
            <a:br/>
            <a:r>
              <a:t>E-aproape de-al vieţii mister.</a:t>
            </a:r>
            <a:br/>
            <a:r>
              <a:t>Oricine se-opreşte-n cărare</a:t>
            </a:r>
            <a:br/>
            <a:r>
              <a:t>S-asculte un glas de izvoare (bis)</a:t>
            </a:r>
            <a:br/>
            <a:r>
              <a:t>E-aproape, e-aproape de cer. (bis)</a:t>
            </a:r>
            <a:br/>
            <a:r>
              <a:t>Oricine se-opreşte-n cărare</a:t>
            </a:r>
            <a:br/>
            <a:r>
              <a:t>S-asculte un glas de izvoare (bis)</a:t>
            </a:r>
            <a:br/>
            <a:r>
              <a:t>E-aproape, e-aproape de cer.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Oricine iubeşte seninul</a:t>
            </a:r>
            <a:br/>
            <a:r>
              <a:t>Când soarele urcă-n eter.</a:t>
            </a:r>
            <a:br/>
            <a:r>
              <a:t>Oricine-şi înalţă suspinul</a:t>
            </a:r>
            <a:br/>
            <a:r>
              <a:t>Când licăre-n mare rubinul (bis)</a:t>
            </a:r>
            <a:br/>
            <a:r>
              <a:t>E-aproape, e-aproape de cer. (bis)</a:t>
            </a:r>
            <a:br/>
            <a:r>
              <a:t>Oricine-şi înalţă suspinul</a:t>
            </a:r>
            <a:br/>
            <a:r>
              <a:t>Când licăre-n mare rubinul (bis)</a:t>
            </a:r>
            <a:br/>
            <a:r>
              <a:t>E-aproape, e-aproape de cer.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Oricine pe munţii albaştrii</a:t>
            </a:r>
            <a:br/>
            <a:r>
              <a:t>Priveşte granitul sever,</a:t>
            </a:r>
            <a:br/>
            <a:r>
              <a:t>Oricine pe căi de sihaştrii</a:t>
            </a:r>
            <a:br/>
            <a:r>
              <a:t>Străbate păduri de jugaştrii (bis)</a:t>
            </a:r>
            <a:br/>
            <a:r>
              <a:t>E-aproape, e-aproape de cer. (bis)</a:t>
            </a:r>
            <a:br/>
            <a:r>
              <a:t>Oricine pe căi de sihaştrii</a:t>
            </a:r>
            <a:br/>
            <a:r>
              <a:t>Străbate păduri de jugaştrii (bis)</a:t>
            </a:r>
            <a:br/>
            <a:r>
              <a:t>E-aproape, e-aproape de cer.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cine-a primit îndurarea</a:t>
            </a:r>
            <a:br/>
            <a:r>
              <a:t>Din rănile blândului Miel,</a:t>
            </a:r>
            <a:br/>
            <a:r>
              <a:t>Acela e frate cu floarea,</a:t>
            </a:r>
            <a:br/>
            <a:r>
              <a:t>Cu râul, cu munţii cu marea</a:t>
            </a:r>
            <a:br/>
            <a:r>
              <a:t>Şi-oriunde îl duce cărarea</a:t>
            </a:r>
            <a:br/>
            <a:r>
              <a:t>Tot cerul, tot cerul e-n el. (bis)</a:t>
            </a:r>
            <a:br/>
            <a:r>
              <a:t>Acela e frate cu floarea,</a:t>
            </a:r>
            <a:br/>
            <a:r>
              <a:t>Cu râul, cu munţii cu marea</a:t>
            </a:r>
            <a:br/>
            <a:r>
              <a:t>Şi-oriunde îl duce cărarea</a:t>
            </a:r>
            <a:br/>
            <a:r>
              <a:t>Tot cerul, tot cerul e-n el.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