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Păstorul meu (bis) Păstorule divin,</a:t>
            </a:r>
            <a:br/>
            <a:r>
              <a:t>/: Mă poartă-n verzi pășuni mereu,</a:t>
            </a:r>
            <a:br/>
            <a:r>
              <a:t>Și-odihnă dă-mi deplin!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Toiagul Tău (bis) mă mângâie oricând;</a:t>
            </a:r>
            <a:br/>
            <a:r>
              <a:t>/: El mă păzește de-orice rău</a:t>
            </a:r>
            <a:br/>
            <a:r>
              <a:t>Și mă îndreaptă blând.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Chemarea Ta (bis) ajută-mi s-o-nțeleg,</a:t>
            </a:r>
            <a:br/>
            <a:r>
              <a:t>/: De Tine să pot asculta</a:t>
            </a:r>
            <a:br/>
            <a:r>
              <a:t>Cu sufletul întreg.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Și fericit (bis) apoi să locuiesc</a:t>
            </a:r>
            <a:br/>
            <a:r>
              <a:t>/: În Templul Tău cel strălucit</a:t>
            </a:r>
            <a:br/>
            <a:r>
              <a:t>Și Ție să-Ți slujesc.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