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Pe câmpie dacă treci, (bis)</a:t>
            </a:r>
            <a:br/>
            <a:r>
              <a:t>Florile zâmbesc ușor,</a:t>
            </a:r>
            <a:br/>
            <a:r>
              <a:t>Parc-ar spune tuturor</a:t>
            </a:r>
            <a:br/>
            <a:r>
              <a:t>Despre bunul Creator: (bis)</a:t>
            </a:r>
            <a:br/>
            <a:r>
              <a:t>“Slavă-I înălțăm în veci!”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Iar când păsări auzim (bis)</a:t>
            </a:r>
            <a:br/>
            <a:r>
              <a:t>În pădurile bătrâne,</a:t>
            </a:r>
            <a:br/>
            <a:r>
              <a:t>Ele parcă vor să-ngâne:</a:t>
            </a:r>
            <a:br/>
            <a:r>
              <a:t>“Tu ne-ai întocmit, Stăpâne! (bis)</a:t>
            </a:r>
            <a:br/>
            <a:r>
              <a:t>Noi cântând, Îți mulțumim!”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Dar tu, rege pământesc, (bis)</a:t>
            </a:r>
            <a:br/>
            <a:r>
              <a:t>Tu, zidire minunată,</a:t>
            </a:r>
            <a:br/>
            <a:r>
              <a:t>Omule, ridici vreodată </a:t>
            </a:r>
            <a:br/>
            <a:r>
              <a:t>Ochii spre cerescul Tată? (bis)</a:t>
            </a:r>
            <a:br/>
            <a:r>
              <a:t>Să spui: “Doamne-Ți mulțumesc!”?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