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crucea Golgotei stă Harul zdrobit,</a:t>
            </a:r>
            <a:br/>
            <a:r>
              <a:t>Răbdând suferinţa tăcut şi smerit;</a:t>
            </a:r>
            <a:br/>
            <a:r>
              <a:t>Păcatele lumii cu greu apăsau,</a:t>
            </a:r>
            <a:br/>
            <a:r>
              <a:t>Prostia şi ura sălbatic loveau.</a:t>
            </a:r>
            <a:br/>
            <a:r>
              <a:t>Seninul deasupra, sub nor se-ascundea;</a:t>
            </a:r>
            <a:br/>
            <a:r>
              <a:t>Pământul sub cruce de patimi gemea,</a:t>
            </a:r>
            <a:br/>
            <a:r>
              <a:t>Tot iadul alături lupta ispitind</a:t>
            </a:r>
            <a:br/>
            <a:r>
              <a:t>Dar Harul îndură şi moare luptând.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Harul priveşte spre Tatăl mereu;</a:t>
            </a:r>
            <a:br/>
            <a:r>
              <a:t>Mai tare e Tatăl ca orişice greu,</a:t>
            </a:r>
            <a:br/>
            <a:r>
              <a:t>Mai tare-i iertarea ca vina cea grea,</a:t>
            </a:r>
            <a:br/>
            <a:r>
              <a:t>Iubirea-i puterea şi El este ea.</a:t>
            </a:r>
            <a:br/>
            <a:r>
              <a:t>Stă frânt ucenicul iubit, suspinând;</a:t>
            </a:r>
            <a:br/>
            <a:r>
              <a:t>Iubirea alături rămâne oricând.</a:t>
            </a:r>
            <a:br/>
            <a:r>
              <a:t>Cât veacul e ura şi lumea e rea</a:t>
            </a:r>
            <a:br/>
            <a:r>
              <a:t>Iubirea-i pe cruce, iubirea-i sub 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