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pământ şi sus în ceruri,</a:t>
            </a:r>
            <a:br/>
            <a:r>
              <a:t>Nu e nume mai frumos</a:t>
            </a:r>
            <a:br/>
            <a:r>
              <a:t>Şi care mai mult să-mi placă</a:t>
            </a:r>
            <a:br/>
            <a:r>
              <a:t>Decât Numele Hristos.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Te mărim acum, Isuse,</a:t>
            </a:r>
            <a:br/>
            <a:r>
              <a:t>Şi-al Tău Nume Îl cântăm!</a:t>
            </a:r>
            <a:br/>
            <a:r>
              <a:t>Tu eşti mai presus de toate</a:t>
            </a:r>
            <a:br/>
            <a:r>
              <a:t>Slavă, slavă, Ţie-Ţi dăm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mare-un om să fie</a:t>
            </a:r>
            <a:br/>
            <a:r>
              <a:t>Cât de mare-un rege-ar fi,</a:t>
            </a:r>
            <a:br/>
            <a:r>
              <a:t>Pe Isus măcar o clipă,</a:t>
            </a:r>
            <a:br/>
            <a:r>
              <a:t>N-ar putea înlocui.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Părăsind măriri în ceruri</a:t>
            </a:r>
            <a:br/>
            <a:r>
              <a:t>El, Stăpânul tuturor,</a:t>
            </a:r>
            <a:br/>
            <a:r>
              <a:t>A venit în lumea noastră,</a:t>
            </a:r>
            <a:br/>
            <a:r>
              <a:t>Chiar în chip de muritor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în trupul Său pe cruce,</a:t>
            </a:r>
            <a:br/>
            <a:r>
              <a:t>Vina noastră a purtat.</a:t>
            </a:r>
            <a:br/>
            <a:r>
              <a:t>A murit în locul nostru,</a:t>
            </a:r>
            <a:br/>
            <a:r>
              <a:t>Şi cu Tatăl ne-a-mpăcat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drag: Isus Hristos.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Cine ne-a iubit ca Domnul?</a:t>
            </a:r>
            <a:br/>
            <a:r>
              <a:t>Cin’păcatul ne-a spălat?</a:t>
            </a:r>
            <a:br/>
            <a:r>
              <a:t>Cin’ne-a dat din plin odihnă,</a:t>
            </a:r>
            <a:br/>
            <a:r>
              <a:t>Loc în cer ne-a câştigat?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