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un deal depărtat</a:t>
            </a:r>
            <a:br/>
            <a:r>
              <a:t>Un Crin alb sângerat</a:t>
            </a:r>
            <a:br/>
            <a:r>
              <a:t>Suspina între spini plin de dor.</a:t>
            </a:r>
            <a:br/>
            <a:r>
              <a:t>Însă El nimănui nu Şi-a spus taina Lui</a:t>
            </a:r>
            <a:br/>
            <a:r>
              <a:t>Că El viaţa-Şi dădea tuturor.</a:t>
            </a:r>
            <a:br/>
            <a:r>
              <a:t>Ştii tu oare, prietene drag,</a:t>
            </a:r>
            <a:br/>
            <a:r>
              <a:t>Că Isus, Crinul frânt între spini</a:t>
            </a:r>
            <a:br/>
            <a:r>
              <a:t>A murit pe-acel deal depărtat</a:t>
            </a:r>
            <a:br/>
            <a:r>
              <a:t>Ca şi tu să fi crin între crini.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un deal ca de iad</a:t>
            </a:r>
            <a:br/>
            <a:r>
              <a:t>Sub o cruce de lemn</a:t>
            </a:r>
            <a:br/>
            <a:r>
              <a:t>Chipul mamei tăcut priveghea.</a:t>
            </a:r>
            <a:br/>
            <a:r>
              <a:t>Dar Isus, Fiul ei, între inimi de lei,</a:t>
            </a:r>
            <a:br/>
            <a:r>
              <a:t>Se ruga suspinând pentru ei.</a:t>
            </a:r>
            <a:br/>
            <a:r>
              <a:t>Ştii tu oare, prietene drag,</a:t>
            </a:r>
            <a:br/>
            <a:r>
              <a:t>Că Isus când pe lemn se ruga,</a:t>
            </a:r>
            <a:br/>
            <a:r>
              <a:t>Când murea pe-acel deal depărtat</a:t>
            </a:r>
            <a:br/>
            <a:r>
              <a:t>S-a gândit şi la inima ta?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Pe un nor, ca pe un gând</a:t>
            </a:r>
            <a:br/>
            <a:r>
              <a:t>Va veni în curând.</a:t>
            </a:r>
            <a:br/>
            <a:r>
              <a:t>Crinul alb ce plângea plin de dor</a:t>
            </a:r>
            <a:br/>
            <a:r>
              <a:t>Şi noi toţi, vechii spini</a:t>
            </a:r>
            <a:br/>
            <a:r>
              <a:t>Ce prin El suntem crini,</a:t>
            </a:r>
            <a:br/>
            <a:r>
              <a:t>Vom zbura lângă El sus pe nori!</a:t>
            </a:r>
            <a:br/>
            <a:r>
              <a:t>Ştii tu oare, prietene drag,</a:t>
            </a:r>
            <a:br/>
            <a:r>
              <a:t>Că şi tu poţi să zbori cu noi sus</a:t>
            </a:r>
            <a:br/>
            <a:r>
              <a:t>Dacă azi pe-acel deal depărtat</a:t>
            </a:r>
            <a:br/>
            <a:r>
              <a:t>Vrei să vii să-L cunoşti pe Isus?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