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un drum sub arșița de soare</a:t>
            </a:r>
            <a:br/>
            <a:r>
              <a:t>Erai atunci când Te-am zărit,</a:t>
            </a:r>
            <a:br/>
            <a:r>
              <a:t>Zdrobit de suferințe amare,</a:t>
            </a:r>
            <a:br/>
            <a:r>
              <a:t>Trântit pe jos și chinuit.</a:t>
            </a:r>
            <a:br/>
            <a:r>
              <a:t>Am stat și Te-am privit Isuse</a:t>
            </a:r>
            <a:br/>
            <a:r>
              <a:t>Și mă-ntrebam de ce înduri?</a:t>
            </a:r>
            <a:br/>
            <a:r>
              <a:t>Atâtea suferinți nespuse?</a:t>
            </a:r>
            <a:br/>
            <a:r>
              <a:t>Atâta amar de lovituri?</a:t>
            </a:r>
            <a:br/>
            <a:r>
              <a:t>De ce Te-mpleticești sub cruce?</a:t>
            </a:r>
            <a:br/>
            <a:r>
              <a:t>De ce-Ți curg lacrimi pe obraji?</a:t>
            </a:r>
            <a:br/>
            <a:r>
              <a:t>De ce la orișice răscruce</a:t>
            </a:r>
            <a:br/>
            <a:r>
              <a:t>De Tine oameni fac haz?</a:t>
            </a:r>
            <a:br/>
            <a:r>
              <a:t>De ce Te lași împins de lume?</a:t>
            </a:r>
            <a:br/>
            <a:r>
              <a:t>De ce Te scuipă oameni răi?</a:t>
            </a:r>
            <a:br/>
            <a:r>
              <a:t>De ce nici unul nu Te ajută</a:t>
            </a:r>
            <a:br/>
            <a:r>
              <a:t>Din frații și ucenicii Tăi?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ce Ți-e-nsâgerată fața,</a:t>
            </a:r>
            <a:br/>
            <a:r>
              <a:t>Iubire de nemărginit?</a:t>
            </a:r>
            <a:br/>
            <a:r>
              <a:t>Așa Ți se sfârșește viața?</a:t>
            </a:r>
            <a:br/>
            <a:r>
              <a:t>Așa Isus ești răsplătit?</a:t>
            </a:r>
            <a:br/>
            <a:r>
              <a:t>Și cum cădeai sub greul crucii</a:t>
            </a:r>
            <a:br/>
            <a:r>
              <a:t>Uscat de sânge și slăbit,</a:t>
            </a:r>
            <a:br/>
            <a:r>
              <a:t>Așa cum Te priveam Isuse,</a:t>
            </a:r>
            <a:br/>
            <a:r>
              <a:t>Un plâns amar m-a copleșit.</a:t>
            </a:r>
            <a:br/>
            <a:r>
              <a:t>Deodată blânda Ta privire</a:t>
            </a:r>
            <a:br/>
            <a:r>
              <a:t>Spre mine Doamne, s-a întors,</a:t>
            </a:r>
            <a:br/>
            <a:r>
              <a:t>Eu Ți-am privit cu îndrăgire</a:t>
            </a:r>
            <a:br/>
            <a:r>
              <a:t>Tot chipul sângerat și stors</a:t>
            </a:r>
            <a:br/>
            <a:r>
              <a:t>Și-am înțeles atunci anume</a:t>
            </a:r>
            <a:br/>
            <a:r>
              <a:t>Ce niciodată n-oi uita</a:t>
            </a:r>
            <a:br/>
            <a:r>
              <a:t>/: Că nu era alt drum în lume</a:t>
            </a:r>
            <a:br/>
            <a:r>
              <a:t>Spre viață, decât moartea 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