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Pe-un pamânt de nobili,</a:t>
            </a:r>
            <a:br/>
            <a:r>
              <a:t>Respins şi-ndepărtat,</a:t>
            </a:r>
            <a:br/>
            <a:r>
              <a:t>Se-ntoarce fără veste</a:t>
            </a:r>
            <a:br/>
            <a:r>
              <a:t>Un fiu de împărat.</a:t>
            </a:r>
            <a:br/>
            <a:r>
              <a:t>Se-ntoarce cu durere</a:t>
            </a:r>
            <a:br/>
            <a:r>
              <a:t>Cu lacrimi şi suspin</a:t>
            </a:r>
            <a:br/>
            <a:r>
              <a:t>Şi se întreabă într-una</a:t>
            </a:r>
            <a:br/>
            <a:r>
              <a:t>Nu-i prea târziu să vin?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Primeşte-mă, o, Tată!</a:t>
            </a:r>
            <a:br/>
            <a:r>
              <a:t>E-adevărat am greşit</a:t>
            </a:r>
            <a:br/>
            <a:r>
              <a:t>Primeşte-mă la Tine</a:t>
            </a:r>
            <a:br/>
            <a:r>
              <a:t>De lume m-am scârbit.</a:t>
            </a:r>
            <a:br/>
            <a:r>
              <a:t>Primeşte-mă o, Tată!</a:t>
            </a:r>
            <a:br/>
            <a:r>
              <a:t>E-adevărat am greşit</a:t>
            </a:r>
            <a:br/>
            <a:r>
              <a:t>Dar azi mă-ntorc la Tine</a:t>
            </a:r>
            <a:br/>
            <a:r>
              <a:t>O, Domnul meu iubit!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Priveşte lung în zare</a:t>
            </a:r>
            <a:br/>
            <a:r>
              <a:t>Şi vede un palat</a:t>
            </a:r>
            <a:br/>
            <a:r>
              <a:t>Se-ntreabă-n remuşcare</a:t>
            </a:r>
            <a:br/>
            <a:r>
              <a:t>De ce n-am ascultat?</a:t>
            </a:r>
            <a:br/>
            <a:r>
              <a:t>De ce-am plecat de-acasă</a:t>
            </a:r>
            <a:br/>
            <a:r>
              <a:t>Când totul era al meu?</a:t>
            </a:r>
            <a:br/>
            <a:r>
              <a:t>De ce-am uitat că Tată</a:t>
            </a:r>
            <a:br/>
            <a:r>
              <a:t>Îmi este Dumnezeu?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cum stătea pe gânduri</a:t>
            </a:r>
            <a:br/>
            <a:r>
              <a:t>Acest fiu nu vedea</a:t>
            </a:r>
            <a:br/>
            <a:r>
              <a:t>Că Tatăl său în poartă</a:t>
            </a:r>
            <a:br/>
            <a:r>
              <a:t>Cu drag îl aştepta!</a:t>
            </a:r>
            <a:br/>
            <a:r>
              <a:t>Doar când şi-a rupt privirea</a:t>
            </a:r>
            <a:br/>
            <a:r>
              <a:t>De tot ce era jos</a:t>
            </a:r>
            <a:br/>
            <a:r>
              <a:t>A îmbrăcat cu slavă</a:t>
            </a:r>
            <a:br/>
            <a:r>
              <a:t>Un alb veşmânt frumos!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