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Pentru ce să te temi, când vine suferinţa?</a:t>
            </a:r>
            <a:br/>
            <a:r>
              <a:t>Nu-i Domnul al tău sprijin, ajutorul tău?</a:t>
            </a:r>
            <a:br/>
            <a:r>
              <a:t>Priveşte deci în sus, căci El ţi-e izbăvirea;</a:t>
            </a:r>
            <a:br/>
            <a:r>
              <a:t>Mereu cu tine-i Domnul: scut şi pavăză.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e să-nduri dureri; să lupţi în lupte grele;</a:t>
            </a:r>
            <a:br/>
            <a:r>
              <a:t>Să treci prin încercări, ca aurul prin foc;</a:t>
            </a:r>
            <a:br/>
            <a:r>
              <a:t>Să intri în cuptor; să treci vâltori de ape;</a:t>
            </a:r>
            <a:br/>
            <a:r>
              <a:t>Mereu cu tine-i Domnul: scut şi pavăză.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ce dar să te temi? Nimic nu e în stare,</a:t>
            </a:r>
            <a:br/>
            <a:r>
              <a:t>Din mâna lui Isus, să-i smulgă pe ai Lui.</a:t>
            </a:r>
            <a:br/>
            <a:r>
              <a:t>La pieptul lui Isus nu-i rău car' să te-atingă.</a:t>
            </a:r>
            <a:br/>
            <a:r>
              <a:t>Mereu cu tine-i Domnul: scut şi pavăză.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