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Poţi pământu-n mâini să ţii,</a:t>
            </a:r>
            <a:br/>
            <a:r>
              <a:t>Poţi să mori şi poţi să-nvii,</a:t>
            </a:r>
            <a:br/>
            <a:r>
              <a:t>Poţi om mare ca să fii</a:t>
            </a:r>
            <a:br/>
            <a:r>
              <a:t>Şi stăpân pe fire.</a:t>
            </a:r>
            <a:br/>
            <a:r>
              <a:t>/: Poţi să scazi şi poţi să creşti,</a:t>
            </a:r>
            <a:br/>
            <a:r>
              <a:t>Poţi vorbi în limbi cereşti,</a:t>
            </a:r>
            <a:br/>
            <a:r>
              <a:t>Dar să ştii nimic nu eşti</a:t>
            </a:r>
            <a:br/>
            <a:r>
              <a:t>Dacă n-ai iubire, dacă n-ai iubire.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Poţi să ştii să scapi de rele,</a:t>
            </a:r>
            <a:br/>
            <a:r>
              <a:t>Poţi să ştii să numeri stele</a:t>
            </a:r>
            <a:br/>
            <a:r>
              <a:t>Şi din lume toate cele</a:t>
            </a:r>
            <a:br/>
            <a:r>
              <a:t>Să le ai în ştire.</a:t>
            </a:r>
            <a:br/>
            <a:r>
              <a:t>/: Eşti aramă sunătoare,</a:t>
            </a:r>
            <a:br/>
            <a:r>
              <a:t>Eşti armă distrugătoare,</a:t>
            </a:r>
            <a:br/>
            <a:r>
              <a:t>Tot ce faci n-are valoare</a:t>
            </a:r>
            <a:br/>
            <a:r>
              <a:t>Dacă n-ai iubire, dacă n-ai iubire.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De-ai avea toată ştiinţa,</a:t>
            </a:r>
            <a:br/>
            <a:r>
              <a:t>De sub cer toată credinţa</a:t>
            </a:r>
            <a:br/>
            <a:r>
              <a:t>Ca să schimbi la munţi fiinţa</a:t>
            </a:r>
            <a:br/>
            <a:r>
              <a:t>Numai c-o privire.</a:t>
            </a:r>
            <a:br/>
            <a:r>
              <a:t>/: Nu eşti faclă nici alin</a:t>
            </a:r>
            <a:br/>
            <a:r>
              <a:t>Pentru cei ce trec prin chin</a:t>
            </a:r>
            <a:br/>
            <a:r>
              <a:t>Ci eşti cel mai aspru spin</a:t>
            </a:r>
            <a:br/>
            <a:r>
              <a:t>Dacă n-ai iubire, dacă n-ai iubire.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ţi-ai da averea toată</a:t>
            </a:r>
            <a:br/>
            <a:r>
              <a:t>Pentru cei lipsiţi din gloată,</a:t>
            </a:r>
            <a:br/>
            <a:r>
              <a:t>Corpu-ţi fie-ntins pe roată</a:t>
            </a:r>
            <a:br/>
            <a:r>
              <a:t>Sau adus jertfire.</a:t>
            </a:r>
            <a:br/>
            <a:r>
              <a:t>/: Nu eşti nici măcar pitic</a:t>
            </a:r>
            <a:br/>
            <a:r>
              <a:t>De sub stele cel mai mic</a:t>
            </a:r>
            <a:br/>
            <a:r>
              <a:t>Eşti nimic, nimic, nimic</a:t>
            </a:r>
            <a:br/>
            <a:r>
              <a:t>Dacă n-ai iubire, dacă n-ai iubire.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