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Prin Duhul Sfânt părinte ajută-mă mereu,</a:t>
            </a:r>
            <a:br/>
            <a:r>
              <a:t>Să pot să-alerg-nainte oricât mi-ar fii de greu.</a:t>
            </a:r>
            <a:br/>
            <a:r>
              <a:t>Să pot să-alerg-nainte (bis)</a:t>
            </a:r>
            <a:br/>
            <a:r>
              <a:t>Oricât mi-ar fii de greu.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Prin Duhul Sfânt credinţa oricând să-mi întăreşti</a:t>
            </a:r>
            <a:br/>
            <a:r>
              <a:t>Să pot să-mi ţin fiinţa în stările cereşti.</a:t>
            </a:r>
            <a:br/>
            <a:r>
              <a:t>Să pot să-mi ţin fiinţa (bis)</a:t>
            </a:r>
            <a:br/>
            <a:r>
              <a:t>În stările cereşti.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Duhul Sfânt putere să-mi dai aicea jos</a:t>
            </a:r>
            <a:br/>
            <a:r>
              <a:t>Să pot purta în veghere lumina Lui Hristos.</a:t>
            </a:r>
            <a:br/>
            <a:r>
              <a:t>Să pot purta-n veghere (bis)</a:t>
            </a:r>
            <a:br/>
            <a:r>
              <a:t>Lumina Lui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Prin Duhul Sfânt păstrează în mine viu avânt</a:t>
            </a:r>
            <a:br/>
            <a:r>
              <a:t>Să pot cu mintea trează s-ascult al Tău Cuvânt.</a:t>
            </a:r>
            <a:br/>
            <a:r>
              <a:t>Să pot cu mintea trează (bis)</a:t>
            </a:r>
            <a:br/>
            <a:r>
              <a:t>S-ascult al Tău Cuvânt.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Îţi mulţumesc Părinte de Duhul Sfânt trimis</a:t>
            </a:r>
            <a:br/>
            <a:r>
              <a:t>Să pot s-alerg-nainte spre raiul Tău deschis.</a:t>
            </a:r>
            <a:br/>
            <a:r>
              <a:t>Să pot s-alerg-nainte (bis)</a:t>
            </a:r>
            <a:br/>
            <a:r>
              <a:t>Spre raiul Tău deschis.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