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Privind la bolta albastră nu pot să nu slăvesc</a:t>
            </a:r>
            <a:br/>
            <a:r>
              <a:t>Lucrarea Ta măiastră, o, Creator ceresc!</a:t>
            </a:r>
            <a:br/>
            <a:r>
              <a:t>'N-atâta armonie, eu grijile-mi destram</a:t>
            </a:r>
            <a:br/>
            <a:r>
              <a:t>Şi plin de bucurie cu dragoste exclam: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Eşti cel mai frumos și nimeni nu-i ca Tine!</a:t>
            </a:r>
            <a:br/>
            <a:r>
              <a:t>Îţi cântă florile, Te-adoră zorile,</a:t>
            </a:r>
            <a:br/>
            <a:r>
              <a:t>Eşti cel mai frumos!</a:t>
            </a:r>
            <a:br/>
            <a:r>
              <a:t>Eşti cel mai frumos!</a:t>
            </a:r>
            <a:br/>
            <a:r>
              <a:t>Măreţ şi înălţat, prin tot ce ai creat!</a:t>
            </a:r>
            <a:br/>
            <a:r>
              <a:t>Eşti, Doamne, minunat! Eşti cel mai frumos!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De-atâta măreţie sunt, Doamne, copleşit</a:t>
            </a:r>
            <a:br/>
            <a:r>
              <a:t>Şi-Ți cânt mereu doar Ţie, o, Tatăl meu iubit.</a:t>
            </a:r>
            <a:br/>
            <a:r>
              <a:t>Când razele de soare zâmbind îmi bat în geam,</a:t>
            </a:r>
            <a:br/>
            <a:r>
              <a:t>M-alint-n-acea splendoare și fericit exclam: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Eşti cel mai frumos și nimeni nu-i ca Tine!</a:t>
            </a:r>
            <a:br/>
            <a:r>
              <a:t> Îţi cântă florile, Te-adoră zorile,</a:t>
            </a:r>
            <a:br/>
            <a:r>
              <a:t> Eşti cel mai frumos!</a:t>
            </a:r>
            <a:br/>
            <a:r>
              <a:t> Eşti cel mai frumos!</a:t>
            </a:r>
            <a:br/>
            <a:r>
              <a:t> Măreţ şi înălţat, prin tot ce ai creat!</a:t>
            </a:r>
            <a:br/>
            <a:r>
              <a:t> Eşti, Doamne, minunat! Eşti cel mai frumos!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Spre bolta cea senină, spre cerul infinit,</a:t>
            </a:r>
            <a:br/>
            <a:r>
              <a:t>Un pumn firav de tină de Tine plămădit,</a:t>
            </a:r>
            <a:br/>
            <a:r>
              <a:t>M-avânt, dorind fierbinte să zbor, să Te-ntâlnesc,</a:t>
            </a:r>
            <a:br/>
            <a:r>
              <a:t>Pe Tine drag Părinte și-n taină să-Ţi şoptesc: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Eşti cel mai frumos și nimeni nu-i ca Tine!</a:t>
            </a:r>
            <a:br/>
            <a:r>
              <a:t> Îţi cântă florile, Te-adoră zorile,</a:t>
            </a:r>
            <a:br/>
            <a:r>
              <a:t> Eşti cel mai frumos!</a:t>
            </a:r>
            <a:br/>
            <a:r>
              <a:t> Eşti cel mai frumos!</a:t>
            </a:r>
            <a:br/>
            <a:r>
              <a:t> Măreţ şi înălţat, prin tot ce ai creat!</a:t>
            </a:r>
            <a:br/>
            <a:r>
              <a:t> Eşti, Doamne, minunat! Eşti cel mai frumos!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