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Purta-va de grijă</a:t>
            </a:r>
            <a:br/>
            <a:r>
              <a:t>El, Domnu-n vreun fel:</a:t>
            </a:r>
            <a:br/>
            <a:r>
              <a:t>Nu-n felul meu, poate,</a:t>
            </a:r>
            <a:br/>
            <a:r>
              <a:t>Nu-n felul tău, poate:</a:t>
            </a:r>
            <a:br/>
            <a:r>
              <a:t>În felul Lui însă,</a:t>
            </a:r>
            <a:br/>
            <a:r>
              <a:t>El va îngriji.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Purta-va de grijă</a:t>
            </a:r>
            <a:br/>
            <a:r>
              <a:t>El, Domnul, la timp:</a:t>
            </a:r>
            <a:br/>
            <a:r>
              <a:t>Nu când vreau eu, poate,</a:t>
            </a:r>
            <a:br/>
            <a:r>
              <a:t>Nu când vrei tu, poate:</a:t>
            </a:r>
            <a:br/>
            <a:r>
              <a:t>La vremea Lui însă,</a:t>
            </a:r>
            <a:br/>
            <a:r>
              <a:t>El va îngriji.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Nu-ţi pierde nădejdea,</a:t>
            </a:r>
            <a:br/>
            <a:r>
              <a:t>Ci-ncrede-te-n El!</a:t>
            </a:r>
            <a:br/>
            <a:r>
              <a:t>Scriptura-i dovada</a:t>
            </a:r>
            <a:br/>
            <a:r>
              <a:t>Că tot ce El a spus</a:t>
            </a:r>
            <a:br/>
            <a:r>
              <a:t>În totul s-a-mplinit.</a:t>
            </a:r>
            <a:br/>
            <a:r>
              <a:t>El va îngriji.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‘Nainte, căci marea</a:t>
            </a:r>
            <a:br/>
            <a:r>
              <a:t>Chiar va despărţi,</a:t>
            </a:r>
            <a:br/>
            <a:r>
              <a:t>Făcându-ţi drum prin ea!</a:t>
            </a:r>
            <a:br/>
            <a:r>
              <a:t>Şi-atunci biruitor,</a:t>
            </a:r>
            <a:br/>
            <a:r>
              <a:t>Vei cânta bucuros:</a:t>
            </a:r>
            <a:br/>
            <a:r>
              <a:t>“El a îngrijit!”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