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Cât de bine mă simt cu aleșii Domnului,</a:t>
            </a:r>
            <a:br/>
            <a:r>
              <a:t>Poporul minunat.</a:t>
            </a:r>
            <a:br/>
            <a:r>
              <a:t>O, ce bine mă simt cu aleșii Domnului,</a:t>
            </a:r>
            <a:br/>
            <a:r>
              <a:t>Poporul minunat.</a:t>
            </a:r>
            <a:br/>
            <a:r>
              <a:t>Strălucesc fețele, cântă adunarea,</a:t>
            </a:r>
            <a:br/>
            <a:r>
              <a:t>Cerul stă și-ascultă cântarea.</a:t>
            </a:r>
            <a:br/>
            <a:r>
              <a:t>O, ce bine mă simt cu aleșii Domnului.</a:t>
            </a:r>
            <a:br/>
            <a:r>
              <a:t>O, ce popor, ce popor minunat!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plăcut și ce frumos</a:t>
            </a:r>
            <a:br/>
            <a:r>
              <a:t>E poporul lui Hristos</a:t>
            </a:r>
            <a:br/>
            <a:r>
              <a:t>Când pe Domnul ei Îl laudă voios.</a:t>
            </a:r>
            <a:br/>
            <a:r>
              <a:t>Nu e loc mai fericit</a:t>
            </a:r>
            <a:br/>
            <a:r>
              <a:t>Ca acel unde-ai găsit</a:t>
            </a:r>
            <a:br/>
            <a:r>
              <a:t>Pe toți sfinții ce-mpreună s-au unit.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2.O, ce zi atunci va fi,</a:t>
            </a:r>
            <a:br/>
            <a:r>
              <a:t>Când pe nori El va veni</a:t>
            </a:r>
            <a:br/>
            <a:r>
              <a:t>Și în Slava Lui pe veci ne va uni,</a:t>
            </a:r>
            <a:br/>
            <a:r>
              <a:t>Lângă El ne-om aduna</a:t>
            </a:r>
            <a:br/>
            <a:r>
              <a:t>Și plângând Îi vom cânta</a:t>
            </a:r>
            <a:br/>
            <a:r>
              <a:t>Împreună, fericiți cu El vom sta.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