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Vrednic eşti Doamne (bis)</a:t>
            </a:r>
            <a:br/>
            <a:r>
              <a:t>Şi Dumnezeul nostru să primeşti</a:t>
            </a:r>
            <a:br/>
            <a:r>
              <a:t>Slava, cinstea şi puterea. (bis)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Căci Tu ai făcut toate lucrurile</a:t>
            </a:r>
            <a:br/>
            <a:r>
              <a:t>Toate lucrurile-ai făcut</a:t>
            </a:r>
            <a:br/>
            <a:r>
              <a:t>Şi prin voia Ta, voia Ta,</a:t>
            </a:r>
            <a:br/>
            <a:r>
              <a:t>Stau în fiinţă şi au fost făcute.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