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Rămâi cu mine ne-ncetat,</a:t>
            </a:r>
            <a:br/>
            <a:r>
              <a:t>Mântuitorul meu!</a:t>
            </a:r>
            <a:br/>
            <a:r>
              <a:t>/: Vrăjmaşu-mi dă târcoale,</a:t>
            </a:r>
            <a:br/>
            <a:r>
              <a:t>Dar Tu mă apără.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glasul Tău şi Duhul Sfânt</a:t>
            </a:r>
            <a:br/>
            <a:r>
              <a:t>Călăuzeşte-mă!</a:t>
            </a:r>
            <a:br/>
            <a:r>
              <a:t>/: Să-mi fii busola vieţii</a:t>
            </a:r>
            <a:br/>
            <a:r>
              <a:t>Şi paşii să-mi conduci!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veşnică lumină eşti!</a:t>
            </a:r>
            <a:br/>
            <a:r>
              <a:t>Cu strălucirea Ta,</a:t>
            </a:r>
            <a:br/>
            <a:r>
              <a:t>/: Îmi luminează gândul,</a:t>
            </a:r>
            <a:br/>
            <a:r>
              <a:t>Să nu mă rătăcesc!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 Ta aripă peste mine</a:t>
            </a:r>
            <a:br/>
            <a:r>
              <a:t>'Ntinde-o necurmat,</a:t>
            </a:r>
            <a:br/>
            <a:r>
              <a:t>/: Ca ocrotit de Tine,</a:t>
            </a:r>
            <a:br/>
            <a:r>
              <a:t>În pace să rămân.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