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Răspândește lumina oriunde te-ai găsi,</a:t>
            </a:r>
            <a:br/>
            <a:r>
              <a:t>Căci cei din jurul tău bine te vor privi!</a:t>
            </a:r>
            <a:br/>
            <a:r>
              <a:t>Să vorbești numai lucrurile de folos</a:t>
            </a:r>
            <a:br/>
            <a:r>
              <a:t>Așa cum te-a învățat Hristos!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Fii plăcut Domnului!</a:t>
            </a:r>
            <a:br/>
            <a:r>
              <a:t>Fii plăcut (bis) doar numai Lui! (bis)</a:t>
            </a:r>
            <a:br/>
            <a:r>
              <a:t>Lui Satan, nu-i da nimic, nimic, nimic!</a:t>
            </a:r>
            <a:br/>
            <a:r>
              <a:t>Dă-I lui Isus, căci El te-a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aproapele tău nu-l lăsa întristat,</a:t>
            </a:r>
            <a:br/>
            <a:r>
              <a:t>Tu arată-i totdeauna că l-ai iertat!...</a:t>
            </a:r>
            <a:br/>
            <a:r>
              <a:t>Fii exemplu, cum Domnul Isus te-a învățat,</a:t>
            </a:r>
            <a:br/>
            <a:r>
              <a:t>Căci prin asta tu l-ai câștigat.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ești sare curată de folos poți fi</a:t>
            </a:r>
            <a:br/>
            <a:r>
              <a:t>La prieteni și frați, oriunde te-ai găsi.</a:t>
            </a:r>
            <a:br/>
            <a:r>
              <a:t>Vorba ta să aducă cuvânt roditor</a:t>
            </a:r>
            <a:br/>
            <a:r>
              <a:t>Ca sămânța bună pe ogor.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Dacă faci fapte bune cât ești pe pământ</a:t>
            </a:r>
            <a:br/>
            <a:r>
              <a:t>Și înveți de la Domnul Isus, Mielul Sfânt,</a:t>
            </a:r>
            <a:br/>
            <a:r>
              <a:t>Plata ta va fi mare sus în veșnicii</a:t>
            </a:r>
            <a:br/>
            <a:r>
              <a:t>Unde sunt nesfârșite bucurii.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