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Să faci din Dumnezeu întruna</a:t>
            </a:r>
            <a:br/>
            <a:r>
              <a:t>La toate lucrurile tale</a:t>
            </a:r>
            <a:br/>
            <a:r>
              <a:t>Şi începutul şi sfârşitul</a:t>
            </a:r>
            <a:br/>
            <a:r>
              <a:t>Şi nu vei rătăci pe cale.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Alfa şi Omega în toate</a:t>
            </a:r>
            <a:br/>
            <a:r>
              <a:t>Fie Dumnezeu,</a:t>
            </a:r>
            <a:br/>
            <a:r>
              <a:t>Și Cuvântul Lui mereu,</a:t>
            </a:r>
            <a:br/>
            <a:r>
              <a:t>Şi vei birui în viaţă</a:t>
            </a:r>
            <a:br/>
            <a:r>
              <a:t>Orice-mpotriviri şi greu.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Cuvântul Lui deplin să-ţi fie</a:t>
            </a:r>
            <a:br/>
            <a:r>
              <a:t>Sfătuitor şi mângâiere</a:t>
            </a:r>
            <a:br/>
            <a:r>
              <a:t>Şi nu vei fi lipsit vre-odată</a:t>
            </a:r>
            <a:br/>
            <a:r>
              <a:t>De har, lumină şi putere.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Ca Dumnezeu Atotstăpânul</a:t>
            </a:r>
            <a:br/>
            <a:r>
              <a:t>Fă ceru-ntâi şi-apoi pământul,</a:t>
            </a:r>
            <a:br/>
            <a:r>
              <a:t>Atunci vei fi ceresc în toate</a:t>
            </a:r>
            <a:br/>
            <a:r>
              <a:t>Şi îţi vei ţine legământul.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Câştigul cel de-acum al vieţii</a:t>
            </a:r>
            <a:br/>
            <a:r>
              <a:t>E moartea zilnică a firii,</a:t>
            </a:r>
            <a:br/>
            <a:r>
              <a:t>Aşa vei alerga-nainte</a:t>
            </a:r>
            <a:br/>
            <a:r>
              <a:t>Pe treptele desăvârşirii.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Şi nu uita de Adevărul</a:t>
            </a:r>
            <a:br/>
            <a:r>
              <a:t>Ce ţi-a sfinţit a ta chemare</a:t>
            </a:r>
            <a:br/>
            <a:r>
              <a:t>Ca să slujeşti la proslăvirea</a:t>
            </a:r>
            <a:br/>
            <a:r>
              <a:t>Lui Dumnezeu cel sfânt şi mare.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