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 ne bucurăm creştini!</a:t>
            </a:r>
            <a:br/>
            <a:r>
              <a:t>Să ne bucurăm creştini!</a:t>
            </a:r>
            <a:br/>
            <a:r>
              <a:t>Domnul nostru va veni</a:t>
            </a:r>
            <a:br/>
            <a:r>
              <a:t>Slava Lui vom împărtăşi!</a:t>
            </a:r>
            <a:br/>
            <a:r>
              <a:t>Vino, Doamne, mai curând!</a:t>
            </a:r>
            <a:br/>
            <a:r>
              <a:t>Vino, Doamne, mai curând!</a:t>
            </a:r>
            <a:br/>
            <a:r>
              <a:t>Să ne iei cu Tine-n cer</a:t>
            </a:r>
            <a:br/>
            <a:r>
              <a:t>Şi mereu cu Tine să fim!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