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ă stric lucrarea celui rău</a:t>
            </a:r>
            <a:br/>
            <a:r>
              <a:t>O, Doamne-ntâi în mine</a:t>
            </a:r>
            <a:br/>
            <a:r>
              <a:t>Şi-apoi s-ajut pe drumul Tău</a:t>
            </a:r>
            <a:br/>
            <a:r>
              <a:t>Să meargă orișic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ai întâi, mai întâi</a:t>
            </a:r>
            <a:br/>
            <a:r>
              <a:t>O, Isuse, căpătâi</a:t>
            </a:r>
            <a:br/>
            <a:r>
              <a:t>Fie voia Ta mereu</a:t>
            </a:r>
            <a:br/>
            <a:r>
              <a:t>Şi la bine şi la greu</a:t>
            </a:r>
            <a:br/>
            <a:r>
              <a:t>Dacă-ntreg eu mă supun</a:t>
            </a:r>
            <a:br/>
            <a:r>
              <a:t>Altora eu pot să spu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tâi eu să Te-ascult deplin</a:t>
            </a:r>
            <a:br/>
            <a:r>
              <a:t>Cum Tu mă-nveţi din Carte</a:t>
            </a:r>
            <a:br/>
            <a:r>
              <a:t>Şi-apoi s-aduc pe cel străin</a:t>
            </a:r>
            <a:br/>
            <a:r>
              <a:t>Să-l înviezi din moar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rânduirea Ta din cer</a:t>
            </a:r>
            <a:br/>
            <a:r>
              <a:t>În mine-ntâi să fie</a:t>
            </a:r>
            <a:br/>
            <a:r>
              <a:t>Şi-apoi la alţii să le cer</a:t>
            </a:r>
            <a:br/>
            <a:r>
              <a:t>Să umble-n curăţi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Şi voia Ta desăvârşit</a:t>
            </a:r>
            <a:br/>
            <a:r>
              <a:t>Deplin în mine crească</a:t>
            </a:r>
            <a:br/>
            <a:r>
              <a:t>Şi-apoi să-ndemn cu duh smerit</a:t>
            </a:r>
            <a:br/>
            <a:r>
              <a:t>Pe altul s-o primească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ăci, Doamne, Tu aşa mă vrei</a:t>
            </a:r>
            <a:br/>
            <a:r>
              <a:t>Să fiu o întrupare</a:t>
            </a:r>
            <a:br/>
            <a:r>
              <a:t>A voii Tale apoi îmi ceri</a:t>
            </a:r>
            <a:br/>
            <a:r>
              <a:t>Să fac a Ta lucra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