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Să-naintăm voioşi întotdeauna,</a:t>
            </a:r>
            <a:br/>
            <a:r>
              <a:t>Spre ţara sfinţilor preafericiţi,</a:t>
            </a:r>
            <a:br/>
            <a:r>
              <a:t>Spre-acel locaş unde ne-aşteaptă Domnul</a:t>
            </a:r>
            <a:br/>
            <a:r>
              <a:t>Să-naintăm spre cerul mult dorit!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Să-naintăm voioşi întotdeauna,</a:t>
            </a:r>
            <a:br/>
            <a:r>
              <a:t>Spre tara sfinţilor preafericiţi!</a:t>
            </a:r>
            <a:br/>
            <a:r>
              <a:t>Să-naintăm voioşi întotdeauna,</a:t>
            </a:r>
            <a:br/>
            <a:r>
              <a:t>Spre cerul nostru cel scump şi dorit!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Răsună cerul de cântări de slavă,</a:t>
            </a:r>
            <a:br/>
            <a:r>
              <a:t>E imnul sfinţilor preafericiţi;</a:t>
            </a:r>
            <a:br/>
            <a:r>
              <a:t>Vom intona şi noi slăvitul cântec,</a:t>
            </a:r>
            <a:br/>
            <a:r>
              <a:t>Când vom păşi în cerul strălucit.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Să-naintăm voioşi întotdeauna,</a:t>
            </a:r>
            <a:br/>
            <a:r>
              <a:t>Spre tara sfinţilor preafericiţi!</a:t>
            </a:r>
            <a:br/>
            <a:r>
              <a:t>Să-naintăm voioşi întotdeauna,</a:t>
            </a:r>
            <a:br/>
            <a:r>
              <a:t>Spre cerul nostru cel scump şi dorit!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Cu mare dor ne-aşteaptă Domnu-acolo</a:t>
            </a:r>
            <a:br/>
            <a:r>
              <a:t>Pe noi, răscumpăraţii Lui iubiţi.</a:t>
            </a:r>
            <a:br/>
            <a:r>
              <a:t>„Vino, Isuse, şi ne ia în ceruri",</a:t>
            </a:r>
            <a:br/>
            <a:r>
              <a:t>Să fie-acest răspuns la dorul Lui!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Să-naintăm voioşi întotdeauna,</a:t>
            </a:r>
            <a:br/>
            <a:r>
              <a:t>Spre tara sfinţilor preafericiţi!</a:t>
            </a:r>
            <a:br/>
            <a:r>
              <a:t>Să-naintăm voioşi întotdeauna,</a:t>
            </a:r>
            <a:br/>
            <a:r>
              <a:t>Spre cerul nostru cel scump şi dorit!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O, ce frumos când ne-om vedea acolo</a:t>
            </a:r>
            <a:br/>
            <a:r>
              <a:t>Şi la ospăţul Mielului vom sta!</a:t>
            </a:r>
            <a:br/>
            <a:r>
              <a:t>Nu vom mai şti de lacrimi şi durere,</a:t>
            </a:r>
            <a:br/>
            <a:r>
              <a:t>De temeri, de nevoi şi de păcat!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Să-naintăm voioşi întotdeauna,</a:t>
            </a:r>
            <a:br/>
            <a:r>
              <a:t>Spre tara sfinţilor preafericiţi!</a:t>
            </a:r>
            <a:br/>
            <a:r>
              <a:t>Să-naintăm voioşi întotdeauna,</a:t>
            </a:r>
            <a:br/>
            <a:r>
              <a:t>Spre cerul nostru cel scump şi dorit!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