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Sărac şi fără vază-n lume</a:t>
            </a:r>
            <a:br/>
            <a:r>
              <a:t>Isus trecut-a pe pământ;</a:t>
            </a:r>
            <a:br/>
            <a:r>
              <a:t>N-avea nimic din strălucirea</a:t>
            </a:r>
            <a:br/>
            <a:r>
              <a:t>Ce răspândea în cerul sfânt.</a:t>
            </a:r>
            <a:br/>
            <a:r>
              <a:t>Mărirea Lui Şi-a dezbrăcat</a:t>
            </a:r>
            <a:br/>
            <a:r>
              <a:t>El, Care totul a făcut!</a:t>
            </a:r>
            <a:br/>
            <a:r>
              <a:t>Un chip de rob El a luat</a:t>
            </a:r>
            <a:br/>
            <a:r>
              <a:t>Şi într-un staul S-a născut.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viaţa fără de prihană</a:t>
            </a:r>
            <a:br/>
            <a:r>
              <a:t>Pe Dumnezeu El a slăvit;</a:t>
            </a:r>
            <a:br/>
            <a:r>
              <a:t>Al Lui Cuvânt fără-ncetare</a:t>
            </a:r>
            <a:br/>
            <a:r>
              <a:t>Lumină mare-a răspândit,</a:t>
            </a:r>
            <a:br/>
            <a:r>
              <a:t>Iubirea-I făr-asemănare</a:t>
            </a:r>
            <a:br/>
            <a:r>
              <a:t>Pe păcătoşi i-a căutat;</a:t>
            </a:r>
            <a:br/>
            <a:r>
              <a:t>În prea bogata Sa-ndurare,</a:t>
            </a:r>
            <a:br/>
            <a:r>
              <a:t>Pe mulţi bolnavi i-a vindecat.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Viaţa Lui a fost iubire,</a:t>
            </a:r>
            <a:br/>
            <a:r>
              <a:t>Numai lumină, mare har,</a:t>
            </a:r>
            <a:br/>
            <a:r>
              <a:t>Dar lumea, în a ei orbire,</a:t>
            </a:r>
            <a:br/>
            <a:r>
              <a:t>I-a dat să bea pahar amar.</a:t>
            </a:r>
            <a:br/>
            <a:r>
              <a:t>Întâmpinat cu-mpotrivire,</a:t>
            </a:r>
            <a:br/>
            <a:r>
              <a:t>Ne-înţeles, dispreţuit,</a:t>
            </a:r>
            <a:br/>
            <a:r>
              <a:t>Cu duşmănoasă asuprire</a:t>
            </a:r>
            <a:br/>
            <a:r>
              <a:t>A fost pe-o cruce răstignit.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bună voie-a mers la moarte,</a:t>
            </a:r>
            <a:br/>
            <a:r>
              <a:t>Să poarte-al nostru greu păcat.</a:t>
            </a:r>
            <a:br/>
            <a:r>
              <a:t>Cu Tatăl nemaiavând parte</a:t>
            </a:r>
            <a:br/>
            <a:r>
              <a:t>Atunci cu groază a strigat:</a:t>
            </a:r>
            <a:br/>
            <a:r>
              <a:t>„De ce M-ai părăsit Tu, Doamne?"</a:t>
            </a:r>
            <a:br/>
            <a:r>
              <a:t>Şi Duhul apoi Şi L-a dat.</a:t>
            </a:r>
            <a:br/>
            <a:r>
              <a:t>El a trecut prin grea durere,</a:t>
            </a:r>
            <a:br/>
            <a:r>
              <a:t>Dar noi iertare-am căpătat.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