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Sărmani alergători spre moarte,</a:t>
            </a:r>
            <a:br/>
            <a:r>
              <a:t>Priviți cum vă-nșelați mereu:</a:t>
            </a:r>
            <a:br/>
            <a:r>
              <a:t>/:Luptând pentru cununa lumii</a:t>
            </a:r>
            <a:br/>
            <a:r>
              <a:t>O pierdeți pe-a lui Dumnezeu.:/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“Treziți-vă! Treziți-vă!”</a:t>
            </a:r>
            <a:br/>
            <a:r>
              <a:t>Vă cheamă azi un glas duios.</a:t>
            </a:r>
            <a:br/>
            <a:r>
              <a:t>“Treziți-vă! Treziți-vă!</a:t>
            </a:r>
            <a:br/>
            <a:r>
              <a:t>Treziți-vă pentru Hristos!”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De-atâtea ori s-a spus aceasta</a:t>
            </a:r>
            <a:br/>
            <a:r>
              <a:t>Și se va mai striga-n pustiu;</a:t>
            </a:r>
            <a:br/>
            <a:r>
              <a:t>/:O, poate cineva ascultă </a:t>
            </a:r>
            <a:br/>
            <a:r>
              <a:t>Cât încă nu e prea târziu! :/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“Treziți-vă! Treziți-vă!”</a:t>
            </a:r>
            <a:br/>
            <a:r>
              <a:t>Vă cheamă azi un glas duios.</a:t>
            </a:r>
            <a:br/>
            <a:r>
              <a:t>“Treziți-vă! Treziți-vă!</a:t>
            </a:r>
            <a:br/>
            <a:r>
              <a:t>Treziți-vă pentru Hristos!”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“Treziți-vă! Treziți-vă!”</a:t>
            </a:r>
            <a:br/>
            <a:r>
              <a:t>Vă cheamă azi un glas duios.</a:t>
            </a:r>
            <a:br/>
            <a:r>
              <a:t>“Treziți-vă! Treziți-vă!</a:t>
            </a:r>
            <a:br/>
            <a:r>
              <a:t>Treziți-vă pentru Hristos!”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Orbiți de patimi vinovate,</a:t>
            </a:r>
            <a:br/>
            <a:r>
              <a:t>Robiți de-al trupului folos,</a:t>
            </a:r>
            <a:br/>
            <a:r>
              <a:t>/:Râvniți a lumii fericire</a:t>
            </a:r>
            <a:br/>
            <a:r>
              <a:t>Și-o lepădați pe-a lui Hristos!:/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“Treziți-vă! Treziți-vă!”</a:t>
            </a:r>
            <a:br/>
            <a:r>
              <a:t>Vă cheamă azi un glas duios.</a:t>
            </a:r>
            <a:br/>
            <a:r>
              <a:t>“Treziți-vă! Treziți-vă!</a:t>
            </a:r>
            <a:br/>
            <a:r>
              <a:t>Treziți-vă pentru Hristos!”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Lăsa-veți mâine ce-aveți astăzi,</a:t>
            </a:r>
            <a:br/>
            <a:r>
              <a:t>Cum faceți azi cu ce-aveați ieri;</a:t>
            </a:r>
            <a:br/>
            <a:r>
              <a:t>/:Așa vă pierdeți mântuirea </a:t>
            </a:r>
            <a:br/>
            <a:r>
              <a:t>Pe-nșelatoarele păreri.:/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“Treziți-vă! Treziți-vă!”</a:t>
            </a:r>
            <a:br/>
            <a:r>
              <a:t>Vă cheamă azi un glas duios.</a:t>
            </a:r>
            <a:br/>
            <a:r>
              <a:t>“Treziți-vă! Treziți-vă!</a:t>
            </a:r>
            <a:br/>
            <a:r>
              <a:t>Treziți-vă pentru Hristos!”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Uitând de Adevărul unic,</a:t>
            </a:r>
            <a:br/>
            <a:r>
              <a:t>Azi nu mai știți de e sau nu;</a:t>
            </a:r>
            <a:br/>
            <a:r>
              <a:t>/:Căutând prea multe adevăruri,</a:t>
            </a:r>
            <a:br/>
            <a:r>
              <a:t>Nu mai găsiți cărarea Lui.:/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“Treziți-vă! Treziți-vă!”</a:t>
            </a:r>
            <a:br/>
            <a:r>
              <a:t>Vă cheamă azi un glas duios.</a:t>
            </a:r>
            <a:br/>
            <a:r>
              <a:t>“Treziți-vă! Treziți-vă!</a:t>
            </a:r>
            <a:br/>
            <a:r>
              <a:t>Treziți-vă pentru Hristos!”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Și veșnic nu veți mai cunoaște </a:t>
            </a:r>
            <a:br/>
            <a:r>
              <a:t>Ce este drept din ce-i nedrept;</a:t>
            </a:r>
            <a:br/>
            <a:r>
              <a:t>/:Și-aceasta vă va fi osânda </a:t>
            </a:r>
            <a:br/>
            <a:r>
              <a:t>Umblării-n drumul ne-nțelept.:/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