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S-aducem slavă acum lui Isus!</a:t>
            </a:r>
            <a:br/>
            <a:r>
              <a:t>Mult ne-a iubit, pentru noi S-a jertfit.</a:t>
            </a:r>
            <a:br/>
            <a:r>
              <a:t>Să-L lăudăm!(bis) Ne-a mântuit(bis)</a:t>
            </a:r>
            <a:br/>
            <a:r>
              <a:t>Cu scumpu-I sânge ce-a vărsat</a:t>
            </a:r>
            <a:br/>
            <a:r>
              <a:t>Ne-a spălat de păcat!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Acum e-n slavă la Tatăl în cer;</a:t>
            </a:r>
            <a:br/>
            <a:r>
              <a:t>Clipa aşteaptă să vină pe nori.</a:t>
            </a:r>
            <a:br/>
            <a:r>
              <a:t>Să-L lăudam!(bis) Ne va răpi!(bis)</a:t>
            </a:r>
            <a:br/>
            <a:r>
              <a:t>În cer, cu El, mereu vom fi</a:t>
            </a:r>
            <a:br/>
            <a:r>
              <a:t>Proslăviţi, fericiţi!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