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Se va cânta cântarea minunată,</a:t>
            </a:r>
            <a:br/>
            <a:r>
              <a:t>Mireasa-Şi va cânta imnul dorit</a:t>
            </a:r>
            <a:br/>
            <a:r>
              <a:t>Şi se va-ncepe nunta aşteptată</a:t>
            </a:r>
            <a:br/>
            <a:r>
              <a:t>Cu acei ce-n luptă, prigoane-au biruit.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Eroii slavei vin acum acasă,</a:t>
            </a:r>
            <a:br/>
            <a:r>
              <a:t>Au biruit în marele necaz</a:t>
            </a:r>
            <a:br/>
            <a:r>
              <a:t>Şi ei vor sta cu Domnul lor la masă,</a:t>
            </a:r>
            <a:br/>
            <a:r>
              <a:t>El le va şterge lacrima de pe obraz.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orice neam, din orice seminţie,</a:t>
            </a:r>
            <a:br/>
            <a:r>
              <a:t>Din orice limbă, din orice norod</a:t>
            </a:r>
            <a:br/>
            <a:r>
              <a:t>O mare gloată pentru-mpărăţie</a:t>
            </a:r>
            <a:br/>
            <a:r>
              <a:t>Isus va strânge-al suferinţei rod.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faţa scaunului de domnie</a:t>
            </a:r>
            <a:br/>
            <a:r>
              <a:t>S-or arunca cu faţa la pământ,</a:t>
            </a:r>
            <a:br/>
            <a:r>
              <a:t>Vor preamări, vor lăuda pe Domnul</a:t>
            </a:r>
            <a:br/>
            <a:r>
              <a:t>Pe Cel ce este Sfânt, de-a pururi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