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Sfânt eşti, Sfânt eşti, Sfânt eşti!</a:t>
            </a:r>
            <a:br/>
            <a:r>
              <a:t>Dumnezeu puternic!</a:t>
            </a:r>
            <a:br/>
            <a:r>
              <a:t>În liniştea dimineţii,</a:t>
            </a:r>
            <a:br/>
            <a:r>
              <a:t>Te slăvesc şi-Ţi cânt!</a:t>
            </a:r>
            <a:br/>
            <a:r>
              <a:t>Sfânt eşti, Sfânt eşti, Sfânt eşti!</a:t>
            </a:r>
            <a:br/>
            <a:r>
              <a:t>Milostiv şi darnic,</a:t>
            </a:r>
            <a:br/>
            <a:r>
              <a:t>Doamne, Cel Veşnic;</a:t>
            </a:r>
            <a:br/>
            <a:r>
              <a:t>Tată, Fiu, Duh Sfânt!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Sfânt eşti, Sfânt eşti, Sfânt eşti!</a:t>
            </a:r>
            <a:br/>
            <a:r>
              <a:t>Sfinţii toţi Îţi cântă</a:t>
            </a:r>
            <a:br/>
            <a:r>
              <a:t>Şi-nainte pun coroana</a:t>
            </a:r>
            <a:br/>
            <a:r>
              <a:t>De biruitori.</a:t>
            </a:r>
            <a:br/>
            <a:r>
              <a:t>Heruvimi şi îngeri</a:t>
            </a:r>
            <a:br/>
            <a:r>
              <a:t>Ţie se închină,</a:t>
            </a:r>
            <a:br/>
            <a:r>
              <a:t>Cel ce ai fost,</a:t>
            </a:r>
            <a:br/>
            <a:r>
              <a:t>Eşti şi vei fi în veci!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Sfânt eşti, Sfânt eşti, Sfânt eşti!</a:t>
            </a:r>
            <a:br/>
            <a:r>
              <a:t>Norul Te ascunde,</a:t>
            </a:r>
            <a:br/>
            <a:r>
              <a:t>Ochiul celui păcătos</a:t>
            </a:r>
            <a:br/>
            <a:r>
              <a:t>Nu vede cine eşti.</a:t>
            </a:r>
            <a:br/>
            <a:r>
              <a:t>Numai singur Sfânt eşti!</a:t>
            </a:r>
            <a:br/>
            <a:r>
              <a:t>Singur Tu perfect eşti,</a:t>
            </a:r>
            <a:br/>
            <a:r>
              <a:t>A Ta-i puterea,</a:t>
            </a:r>
            <a:br/>
            <a:r>
              <a:t>Iubitor Tu eşti!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Sfânt eşti, Sfânt eşti, Sfânt eşti!</a:t>
            </a:r>
            <a:br/>
            <a:r>
              <a:t>Domn Atotputernic!</a:t>
            </a:r>
            <a:br/>
            <a:r>
              <a:t>Ale Tale mari lucrări,</a:t>
            </a:r>
            <a:br/>
            <a:r>
              <a:t>Slăvesc Numele-Ţi sfânt!</a:t>
            </a:r>
            <a:br/>
            <a:r>
              <a:t>Sfânt eşti, Sfânt eşti, Sfânt eşti!</a:t>
            </a:r>
            <a:br/>
            <a:r>
              <a:t>Milostiv, puternic!</a:t>
            </a:r>
            <a:br/>
            <a:r>
              <a:t>Doamne, Cel Veşnic:</a:t>
            </a:r>
            <a:br/>
            <a:r>
              <a:t>Tată, Fiu, Duh Sfânt!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