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Sfârşitul Tău pe cruce, Doamne,</a:t>
            </a:r>
            <a:br/>
            <a:r>
              <a:t>Fiori de groază mi-a trezit</a:t>
            </a:r>
            <a:br/>
            <a:r>
              <a:t>Tu îți jertfeai acolo viaţa</a:t>
            </a:r>
            <a:br/>
            <a:r>
              <a:t>Chiar pentru mine, cel pierdut.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firea-ntreagă-nmărmurită</a:t>
            </a:r>
            <a:br/>
            <a:r>
              <a:t>Privea la suferinţa Ta;</a:t>
            </a:r>
            <a:br/>
            <a:r>
              <a:t>Lumina, soarele ascuns-a:</a:t>
            </a:r>
            <a:br/>
            <a:r>
              <a:t>Era-ngrozit de moartea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Acolo, dreapta judecată</a:t>
            </a:r>
            <a:br/>
            <a:r>
              <a:t>A Dumnezeului Cel Sfânt</a:t>
            </a:r>
            <a:br/>
            <a:r>
              <a:t>S-a arătat ne’nduplecată</a:t>
            </a:r>
            <a:br/>
            <a:r>
              <a:t>Lovind în Tine pentru noi.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Isuse, jertfa-Ţi minunată</a:t>
            </a:r>
            <a:br/>
            <a:r>
              <a:t>Este izvorul nesecat</a:t>
            </a:r>
            <a:br/>
            <a:r>
              <a:t>Al îndurării Tale sfinte,</a:t>
            </a:r>
            <a:br/>
            <a:r>
              <a:t>Ce spală pe-orice vinovat.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Adânca Ta iubire, Doamne,</a:t>
            </a:r>
            <a:br/>
            <a:r>
              <a:t>A luminat inima mea.</a:t>
            </a:r>
            <a:br/>
            <a:r>
              <a:t>Păcatul meu greu ridicat-ai</a:t>
            </a:r>
            <a:br/>
            <a:r>
              <a:t>O, Tu, Miel Sfânt, prin jertfa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