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Sfârşitul veacului trăim</a:t>
            </a:r>
            <a:br/>
            <a:r>
              <a:t>Cu lupte, ură şi război,</a:t>
            </a:r>
            <a:br/>
            <a:r>
              <a:t>Dar fericiţi la cer privim:</a:t>
            </a:r>
            <a:br/>
            <a:r>
              <a:t>Nu e mult şi vine Domnul iar la noi!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El vine iar, El vine iar!</a:t>
            </a:r>
            <a:br/>
            <a:r>
              <a:t>Ce fericire negrăită!</a:t>
            </a:r>
            <a:br/>
            <a:r>
              <a:t>Se va sfârşi al nopţii chin amar,</a:t>
            </a:r>
            <a:br/>
            <a:r>
              <a:t>Căci Domnul vine iar.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E cerul şi pământul plin</a:t>
            </a:r>
            <a:br/>
            <a:r>
              <a:t>De semnele venirii Lui.</a:t>
            </a:r>
            <a:br/>
            <a:r>
              <a:t>Cuvântul Său e: 'Da! Amin!'</a:t>
            </a:r>
            <a:br/>
            <a:r>
              <a:t>În El nici o umbră de schimbare nu-i!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El vine iar, El vine iar!</a:t>
            </a:r>
            <a:br/>
            <a:r>
              <a:t>Ce fericire negrăită!</a:t>
            </a:r>
            <a:br/>
            <a:r>
              <a:t>Se va sfârşi al nopţii chin amar,</a:t>
            </a:r>
            <a:br/>
            <a:r>
              <a:t>Căci Domnul vine iar.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Ce zi măreaţă, ce splendori,</a:t>
            </a:r>
            <a:br/>
            <a:r>
              <a:t>Când trâmbiţa va răsuna</a:t>
            </a:r>
            <a:br/>
            <a:r>
              <a:t>Şi Domnul va veni pe nori!</a:t>
            </a:r>
            <a:br/>
            <a:r>
              <a:t>Fără murmur, plini de slavă-I vom cânta!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El vine iar, El vine iar!</a:t>
            </a:r>
            <a:br/>
            <a:r>
              <a:t>Ce fericire negrăită!</a:t>
            </a:r>
            <a:br/>
            <a:r>
              <a:t>Se va sfârşi al nopţii chin amar,</a:t>
            </a:r>
            <a:br/>
            <a:r>
              <a:t>Căci Domnul vine iar.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