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Singur pe cale când sunt</a:t>
            </a:r>
            <a:br/>
            <a:r>
              <a:t>Descurajat și trist,</a:t>
            </a:r>
            <a:br/>
            <a:r>
              <a:t>Nu uit că-n cer am un Tată</a:t>
            </a:r>
            <a:br/>
            <a:r>
              <a:t>Ce nu m-a părăsit.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Eu cânt în lumină și-n noapte</a:t>
            </a:r>
            <a:br/>
            <a:r>
              <a:t>Cu totul eu Lui m-am supus</a:t>
            </a:r>
            <a:br/>
            <a:r>
              <a:t>Și nu pot să tac și voi spune</a:t>
            </a:r>
            <a:br/>
            <a:r>
              <a:t>Cum Tatăl m-a condus.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Soare al dimineții</a:t>
            </a:r>
            <a:br/>
            <a:r>
              <a:t>Văd raza cum alungi,</a:t>
            </a:r>
            <a:br/>
            <a:r>
              <a:t>Atunci mă simt de Tatăl</a:t>
            </a:r>
            <a:br/>
            <a:r>
              <a:t>Condus prin taine-adânci.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Strălucitoare zile</a:t>
            </a:r>
            <a:br/>
            <a:r>
              <a:t>Curând eu voi avea,</a:t>
            </a:r>
            <a:br/>
            <a:r>
              <a:t>Căci Tatăl mă conduce</a:t>
            </a:r>
            <a:br/>
            <a:r>
              <a:t>Și Domnu-i slava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