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Slavă, slavă!</a:t>
            </a:r>
            <a:br/>
            <a:r>
              <a:t>Îți cântăm, Isus, necontenit.</a:t>
            </a:r>
            <a:br/>
            <a:r>
              <a:t>Slavă, slavă!</a:t>
            </a:r>
            <a:br/>
            <a:r>
              <a:t>Tu ne ești Mântuitor iubit.</a:t>
            </a:r>
            <a:br/>
            <a:r>
              <a:t>Jertfa Ta e prețul mare</a:t>
            </a:r>
            <a:br/>
            <a:r>
              <a:t>Pentru noi, răscumpărare</a:t>
            </a:r>
            <a:br/>
            <a:r>
              <a:t>Din a morții închisoare,</a:t>
            </a:r>
            <a:br/>
            <a:r>
              <a:t>Slavă-n veci, Isus!</a:t>
            </a:r>
            <a:br/>
            <a:r>
              <a:t>Nimeni nu ne înțelege</a:t>
            </a:r>
            <a:br/>
            <a:r>
              <a:t>În a noastră făr’delege,</a:t>
            </a:r>
            <a:br/>
            <a:r>
              <a:t>Și nu-i om să ne dezlege,</a:t>
            </a:r>
            <a:br/>
            <a:r>
              <a:t>Decât Tu,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Slavă, slavă!</a:t>
            </a:r>
            <a:br/>
            <a:r>
              <a:t>Pentru harul Tău cel nesecat.</a:t>
            </a:r>
            <a:br/>
            <a:r>
              <a:t>Slavă, slavă!</a:t>
            </a:r>
            <a:br/>
            <a:r>
              <a:t>Că-l reverși spre noi tot mai bogat.</a:t>
            </a:r>
            <a:br/>
            <a:r>
              <a:t>Harul Tău ne priveghează,</a:t>
            </a:r>
            <a:br/>
            <a:r>
              <a:t>Viața ne-o îndestulează</a:t>
            </a:r>
            <a:br/>
            <a:r>
              <a:t>Și în Tine ne-o păstrează,</a:t>
            </a:r>
            <a:br/>
            <a:r>
              <a:t>Slavă-n veci, Isus!</a:t>
            </a:r>
            <a:br/>
            <a:r>
              <a:t>Nimeni nu ne dă lumină</a:t>
            </a:r>
            <a:br/>
            <a:r>
              <a:t>Prin a lumii neagră tină,</a:t>
            </a:r>
            <a:br/>
            <a:r>
              <a:t>Să pășim pe calea lină,</a:t>
            </a:r>
            <a:br/>
            <a:r>
              <a:t>Decât Tu,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Slavă, slavă!</a:t>
            </a:r>
            <a:br/>
            <a:r>
              <a:t>Pentru vecii cei frumoși ce vin.</a:t>
            </a:r>
            <a:br/>
            <a:r>
              <a:t>Slavă, slavă!</a:t>
            </a:r>
            <a:br/>
            <a:r>
              <a:t>Ție ne-nchinăm, amin, amin!</a:t>
            </a:r>
            <a:br/>
            <a:r>
              <a:t>Lucruri nemaiauzite,</a:t>
            </a:r>
            <a:br/>
            <a:r>
              <a:t>Slăvi cerești preafericite</a:t>
            </a:r>
            <a:br/>
            <a:r>
              <a:t>Sunt de Tine pregătite,</a:t>
            </a:r>
            <a:br/>
            <a:r>
              <a:t>Slavă-n veci, Isus!</a:t>
            </a:r>
            <a:br/>
            <a:r>
              <a:t>Nimeni, nimeni nu e-n stare</a:t>
            </a:r>
            <a:br/>
            <a:r>
              <a:t>Să ne ducă-n lumi de soare</a:t>
            </a:r>
            <a:br/>
            <a:r>
              <a:t>Și-n eternă sărbătoare,</a:t>
            </a:r>
            <a:br/>
            <a:r>
              <a:t>Decât Tu,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C: Slavă, slavă!</a:t>
            </a:r>
            <a:br/>
            <a:r>
              <a:t>Pentru vecii cei frumoși ce vin.</a:t>
            </a:r>
            <a:br/>
            <a:r>
              <a:t>Slavă, slavă!</a:t>
            </a:r>
            <a:br/>
            <a:r>
              <a:t>Ție ne-nchinăm, amin,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