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Spre amintirea Ta, Isuse,</a:t>
            </a:r>
            <a:br/>
            <a:r>
              <a:t>Noi suntem iarăși adunați;</a:t>
            </a:r>
            <a:br/>
            <a:r>
              <a:t>Și suferințele-Ți nespuse</a:t>
            </a:r>
            <a:br/>
            <a:r>
              <a:t>Ni le-amintim înfiorați.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Îți mulțumim, Îți mulțumim,</a:t>
            </a:r>
            <a:br/>
            <a:r>
              <a:t>De jertfa Ta, Îți mulțumim!</a:t>
            </a:r>
            <a:br/>
            <a:r>
              <a:t>Isuse, Isuse,</a:t>
            </a:r>
            <a:br/>
            <a:r>
              <a:t>Mântuitorul nostru-Ți mulțumim!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Îți mulțumim, Îți mulțumim,</a:t>
            </a:r>
            <a:br/>
            <a:r>
              <a:t>De jertfa Ta, Îți mulțumim!</a:t>
            </a:r>
            <a:br/>
            <a:r>
              <a:t>Isuse, Isuse,</a:t>
            </a:r>
            <a:br/>
            <a:r>
              <a:t>Mântuitorul nostru-Ți mulțumim!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Spre amintirea morții Tale</a:t>
            </a:r>
            <a:br/>
            <a:r>
              <a:t>Din pâine-acuma toți luăm;</a:t>
            </a:r>
            <a:br/>
            <a:r>
              <a:t>Tu ai deschis a vieții Cale</a:t>
            </a:r>
            <a:br/>
            <a:r>
              <a:t>Și părtășia-n care stăm.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Îți mulțumim, Îți mulțumim,</a:t>
            </a:r>
            <a:br/>
            <a:r>
              <a:t>De jertfa Ta, Îți mulțumim!</a:t>
            </a:r>
            <a:br/>
            <a:r>
              <a:t>Isuse, Isuse,</a:t>
            </a:r>
            <a:br/>
            <a:r>
              <a:t>Mântuitorul nostru-Ți mulțumim!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Spre amintirea necurmată </a:t>
            </a:r>
            <a:br/>
            <a:r>
              <a:t>A sângelui Tău sfânt vărsat,</a:t>
            </a:r>
            <a:br/>
            <a:r>
              <a:t>Din vin luăm și de-astă dată,</a:t>
            </a:r>
            <a:br/>
            <a:r>
              <a:t>Prin sânge ne-ai răscumpărat.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Îți mulțumim, Îți mulțumim,</a:t>
            </a:r>
            <a:br/>
            <a:r>
              <a:t>De jertfa Ta, Îți mulțumim!</a:t>
            </a:r>
            <a:br/>
            <a:r>
              <a:t>Isuse, Isuse,</a:t>
            </a:r>
            <a:br/>
            <a:r>
              <a:t>Mântuitorul nostru-Ți mulțumim!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 Tu ne-ai învățat ca-n lume</a:t>
            </a:r>
            <a:br/>
            <a:r>
              <a:t>Așa să facem cât vom fi;</a:t>
            </a:r>
            <a:br/>
            <a:r>
              <a:t>Cuvântu-acesta să ne-ndrume,</a:t>
            </a:r>
            <a:br/>
            <a:r>
              <a:t>Să Te putem deplin cinsti.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Îți mulțumim, Îți mulțumim,</a:t>
            </a:r>
            <a:br/>
            <a:r>
              <a:t>De jertfa Ta, Îți mulțumim!</a:t>
            </a:r>
            <a:br/>
            <a:r>
              <a:t>Isuse, Isuse,</a:t>
            </a:r>
            <a:br/>
            <a:r>
              <a:t>Mântuitorul nostru-Ți mulțumim!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Ne închinăm cu mulțumire,</a:t>
            </a:r>
            <a:br/>
            <a:r>
              <a:t>Acum și-n vecii toți apoi.</a:t>
            </a:r>
            <a:br/>
            <a:r>
              <a:t>De jertfa Ta, de-a Ta iubire,</a:t>
            </a:r>
            <a:br/>
            <a:r>
              <a:t>De ce-ai făcut Tu pentru noi.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