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Stai pe loc şi te gândeşte:</a:t>
            </a:r>
            <a:br/>
            <a:r>
              <a:t>Unde-alergi aşa zorit,</a:t>
            </a:r>
            <a:br/>
            <a:r>
              <a:t>Şi nu vrei să te gândeşti, oh!</a:t>
            </a:r>
            <a:br/>
            <a:r>
              <a:t>Ce sfârşit trist vei avea?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Stai pe loc şi te gândeşte,</a:t>
            </a:r>
            <a:br/>
            <a:r>
              <a:t>Că nu-i vreme de pierdut!</a:t>
            </a:r>
            <a:br/>
            <a:r>
              <a:t>Vino azi, căci, poate, mâine</a:t>
            </a:r>
            <a:br/>
            <a:r>
              <a:t>Nu mai poţi veni la El!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Te-ai zbătut, prea multă vreme,</a:t>
            </a:r>
            <a:br/>
            <a:r>
              <a:t>În ruşine şi păcat.</a:t>
            </a:r>
            <a:br/>
            <a:r>
              <a:t>Scoală azi şi părăseşte</a:t>
            </a:r>
            <a:br/>
            <a:r>
              <a:t>Tot trecutu-ntunecat!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lumină, frate dragă,</a:t>
            </a:r>
            <a:br/>
            <a:r>
              <a:t>Slobod vei putea să mergi,</a:t>
            </a:r>
            <a:br/>
            <a:r>
              <a:t>Sub privirea unui Tată,</a:t>
            </a:r>
            <a:br/>
            <a:r>
              <a:t>Care-i plin de dragoste.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Şi, la capătul vieţii,</a:t>
            </a:r>
            <a:br/>
            <a:r>
              <a:t>Moştenirea vei primi,</a:t>
            </a:r>
            <a:br/>
            <a:r>
              <a:t>Pregătită pentru tine</a:t>
            </a:r>
            <a:br/>
            <a:r>
              <a:t>‘Nainte de veşnicii.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Vino astăzi, vin’ degrabă!</a:t>
            </a:r>
            <a:br/>
            <a:r>
              <a:t>Vino la Isus acum!</a:t>
            </a:r>
            <a:br/>
            <a:r>
              <a:t>Mâine, poate, cine ştie?</a:t>
            </a:r>
            <a:br/>
            <a:r>
              <a:t>Nu mai eşti pe-acest pământ.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Dumnezeu te cheamă astăzi,</a:t>
            </a:r>
            <a:br/>
            <a:r>
              <a:t>Să te-ntorci acum la El;</a:t>
            </a:r>
            <a:br/>
            <a:r>
              <a:t>El te iartă, te primeşte,</a:t>
            </a:r>
            <a:br/>
            <a:r>
              <a:t>Pentru jertfa lui Isus.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