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Stelele-au au răsărit pe-albastrul cer;</a:t>
            </a:r>
            <a:br/>
            <a:r>
              <a:t>Seara a-nvăluit totu-n mister.</a:t>
            </a:r>
            <a:br/>
            <a:r>
              <a:t>Coboară noaptea grea, în jurul meu,</a:t>
            </a:r>
            <a:br/>
            <a:r>
              <a:t>Dar e lumina mea Cuvântul Tău.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O, cerceteaz-acum Tu, Păstor Sfânt</a:t>
            </a:r>
            <a:br/>
            <a:r>
              <a:t>Lăuntrul şi-al meu drum cu-al Tău Cuvânt!</a:t>
            </a:r>
            <a:br/>
            <a:r>
              <a:t>Să ardă raza Ta cel mai mic rău!</a:t>
            </a:r>
            <a:br/>
            <a:r>
              <a:t>Sfinţeşte viaţa mea, prin Duhul Tău!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Şi azi, la dreapta mea, de veghe-ai stat</a:t>
            </a:r>
            <a:br/>
            <a:r>
              <a:t>Şi, în iubirea Ta, m-ai ajutat;</a:t>
            </a:r>
            <a:br/>
            <a:r>
              <a:t>Mari binecuvântări mi-ai dăruit;</a:t>
            </a:r>
            <a:br/>
            <a:r>
              <a:t>De-aceea prin cântări, fii preamărit!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Până în zori de zi, necontenit,</a:t>
            </a:r>
            <a:br/>
            <a:r>
              <a:t>Al meu scut Tu să fii, Păstor iubit!</a:t>
            </a:r>
            <a:br/>
            <a:r>
              <a:t>Somn liniştit aştept, din mâna Ta,</a:t>
            </a:r>
            <a:br/>
            <a:r>
              <a:t>Iar mâini să mă deştept în faţa Ta!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