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Suflet pierdut, vino,</a:t>
            </a:r>
            <a:br/>
            <a:r>
              <a:t>Vino la Isus!</a:t>
            </a:r>
            <a:br/>
            <a:r>
              <a:t>Mâna Lui e-ntinsă:</a:t>
            </a:r>
            <a:br/>
            <a:r>
              <a:t>Apuc-o degrab'!</a:t>
            </a:r>
            <a:br/>
            <a:r>
              <a:t>Însuşi El te cheamă;</a:t>
            </a:r>
            <a:br/>
            <a:r>
              <a:t>Să-L primeşti acum!</a:t>
            </a:r>
            <a:br/>
            <a:r>
              <a:t>Dacă stai pe gânduri,</a:t>
            </a:r>
            <a:br/>
            <a:r>
              <a:t>Iată jertfa Lui!</a:t>
            </a:r>
            <a:br/>
            <a:r>
              <a:t>Tu azi iertare poţi să ai</a:t>
            </a:r>
            <a:br/>
            <a:r>
              <a:t>Şi prin credinţă poţi trăi.</a:t>
            </a:r>
            <a:br/>
            <a:r>
              <a:t>Vino degrabă la Isus!</a:t>
            </a:r>
            <a:br/>
            <a:r>
              <a:t>Ce bun e Domnul! Vin' la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Sângele Lui spală</a:t>
            </a:r>
            <a:br/>
            <a:r>
              <a:t>Făr'delegea ta.</a:t>
            </a:r>
            <a:br/>
            <a:r>
              <a:t>El îţi dă viaţa,</a:t>
            </a:r>
            <a:br/>
            <a:r>
              <a:t>Viaţa veşnică.</a:t>
            </a:r>
            <a:br/>
            <a:r>
              <a:t>Pentru tine-atâta</a:t>
            </a:r>
            <a:br/>
            <a:r>
              <a:t>El a suferit!</a:t>
            </a:r>
            <a:br/>
            <a:r>
              <a:t>Jertfa Lui primeşte-o</a:t>
            </a:r>
            <a:br/>
            <a:r>
              <a:t>Şi zi-ncredinţat:</a:t>
            </a:r>
            <a:br/>
            <a:r>
              <a:t>„Da, biruinţa este-a mea</a:t>
            </a:r>
            <a:br/>
            <a:r>
              <a:t>Şi pentru Domnul voi trăi.</a:t>
            </a:r>
            <a:br/>
            <a:r>
              <a:t>Domnul mă cheamă şi eu vin.</a:t>
            </a:r>
            <a:br/>
            <a:r>
              <a:t>Ce bun e Domnul! Vin la El!"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acum eu, Doamne,</a:t>
            </a:r>
            <a:br/>
            <a:r>
              <a:t>Vreau să fiu al Tău:</a:t>
            </a:r>
            <a:br/>
            <a:r>
              <a:t>Tu să-mi fii Stăpânul</a:t>
            </a:r>
            <a:br/>
            <a:r>
              <a:t>Şi-ajutorul meu,</a:t>
            </a:r>
            <a:br/>
            <a:r>
              <a:t>Singura-mi nădejde,</a:t>
            </a:r>
            <a:br/>
            <a:r>
              <a:t>Singurul meu bun!</a:t>
            </a:r>
            <a:br/>
            <a:r>
              <a:t>Tu să-mi fii scăparea,</a:t>
            </a:r>
            <a:br/>
            <a:r>
              <a:t>Şi-ocrotirea mea!</a:t>
            </a:r>
            <a:br/>
            <a:r>
              <a:t>Numai atunci pot birui</a:t>
            </a:r>
            <a:br/>
            <a:r>
              <a:t>Şi pentru Tine pot trăi.</a:t>
            </a:r>
            <a:br/>
            <a:r>
              <a:t>Tu o cunună îmi vei da</a:t>
            </a:r>
            <a:br/>
            <a:r>
              <a:t>Când lupta vieţii va-nceta.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