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Suflet plin de întristare,</a:t>
            </a:r>
            <a:br/>
            <a:r>
              <a:t>Te încrede-n Dumnezeu!</a:t>
            </a:r>
            <a:br/>
            <a:r>
              <a:t>Când te afli-n lupte grele,</a:t>
            </a:r>
            <a:br/>
            <a:r>
              <a:t>El încearcă zelul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Prin credinţă neclintită,</a:t>
            </a:r>
            <a:br/>
            <a:r>
              <a:t>În Isus, tu biruieşti.</a:t>
            </a:r>
            <a:br/>
            <a:r>
              <a:t>Totdeauna-n toiul luptei</a:t>
            </a:r>
            <a:br/>
            <a:r>
              <a:t>Şi mai mult te oţeleşti.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vreodat', din neveghere,</a:t>
            </a:r>
            <a:br/>
            <a:r>
              <a:t>Omul vechi tu îl trezeşti,</a:t>
            </a:r>
            <a:br/>
            <a:r>
              <a:t>Prin credinţă-atunci pe cruce</a:t>
            </a:r>
            <a:br/>
            <a:r>
              <a:t>Tu îndat' să-l răstigneşti!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Prin credinţă neclintită,</a:t>
            </a:r>
            <a:br/>
            <a:r>
              <a:t>În Isus, tu biruieşti.</a:t>
            </a:r>
            <a:br/>
            <a:r>
              <a:t>Totdeauna-n toiul luptei</a:t>
            </a:r>
            <a:br/>
            <a:r>
              <a:t>Şi mai mult te oţeleşti.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de vrei să intri-n viaţă,</a:t>
            </a:r>
            <a:br/>
            <a:r>
              <a:t>Trebuie întâi să mori.</a:t>
            </a:r>
            <a:br/>
            <a:r>
              <a:t>Omul vechi al tău să treacă</a:t>
            </a:r>
            <a:br/>
            <a:r>
              <a:t>Prin ai morţii reci fiori.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Prin credinţă neclintită,</a:t>
            </a:r>
            <a:br/>
            <a:r>
              <a:t>În Isus, tu biruieşti.</a:t>
            </a:r>
            <a:br/>
            <a:r>
              <a:t>Totdeauna-n toiul luptei</a:t>
            </a:r>
            <a:br/>
            <a:r>
              <a:t>Şi mai mult te oţeleşti.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când lumea şi Satana</a:t>
            </a:r>
            <a:br/>
            <a:r>
              <a:t>Împotrivă-ţi s-au unit,</a:t>
            </a:r>
            <a:br/>
            <a:r>
              <a:t>Prin credinţă caută-ţi reazim</a:t>
            </a:r>
            <a:br/>
            <a:r>
              <a:t>În Acel ce-a biruit!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Prin credinţă neclintită,</a:t>
            </a:r>
            <a:br/>
            <a:r>
              <a:t>În Isus, tu biruieşti.</a:t>
            </a:r>
            <a:br/>
            <a:r>
              <a:t>Totdeauna-n toiul luptei</a:t>
            </a:r>
            <a:br/>
            <a:r>
              <a:t>Şi mai mult te oţeleşti.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