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Sunt doar copil, dar cred în Domnul;</a:t>
            </a:r>
            <a:br/>
            <a:r>
              <a:t>Sunt mieluşel al lui Isus.</a:t>
            </a:r>
            <a:br/>
            <a:r>
              <a:t>Eu am pornit pe calea-ngustă</a:t>
            </a:r>
            <a:br/>
            <a:r>
              <a:t>Şi merg cu turma Lui spre cer.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Eu sunt al Tău,</a:t>
            </a:r>
            <a:br/>
            <a:r>
              <a:t>Căci m-ai iubit.</a:t>
            </a:r>
            <a:br/>
            <a:r>
              <a:t>O! bun Păstor,</a:t>
            </a:r>
            <a:br/>
            <a:r>
              <a:t>Condu-mă Tu,</a:t>
            </a:r>
            <a:br/>
            <a:r>
              <a:t>Cu-al Tău toiag,</a:t>
            </a:r>
            <a:br/>
            <a:r>
              <a:t>Pe drumul sfânt!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Sunt doar copil, dar, ca şi mine,</a:t>
            </a:r>
            <a:br/>
            <a:r>
              <a:t>Isuse-ai fost şi Tu cândva.</a:t>
            </a:r>
            <a:br/>
            <a:r>
              <a:t>Să-mi dai şi mie-nţelepciune,</a:t>
            </a:r>
            <a:br/>
            <a:r>
              <a:t>Să fiu cu Tine-asemenea!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Eu sunt al Tău,</a:t>
            </a:r>
            <a:br/>
            <a:r>
              <a:t>Căci m-ai iubit.</a:t>
            </a:r>
            <a:br/>
            <a:r>
              <a:t>O! bun Păstor,</a:t>
            </a:r>
            <a:br/>
            <a:r>
              <a:t>Condu-mă Tu,</a:t>
            </a:r>
            <a:br/>
            <a:r>
              <a:t>Cu-al Tău toiag,</a:t>
            </a:r>
            <a:br/>
            <a:r>
              <a:t>Pe drumul sfânt!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Sunt doar copil şi, ne'nsemnată,</a:t>
            </a:r>
            <a:br/>
            <a:r>
              <a:t>E viaţa mea, - un fulg în vânt</a:t>
            </a:r>
            <a:br/>
            <a:r>
              <a:t>Dar Ţie, Doamne, Ţi-o închin.</a:t>
            </a:r>
            <a:br/>
            <a:r>
              <a:t>Câştige preţ în slujba Ta!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Eu sunt al Tău,</a:t>
            </a:r>
            <a:br/>
            <a:r>
              <a:t>Căci m-ai iubit.</a:t>
            </a:r>
            <a:br/>
            <a:r>
              <a:t>O! bun Păstor,</a:t>
            </a:r>
            <a:br/>
            <a:r>
              <a:t>Condu-mă Tu,</a:t>
            </a:r>
            <a:br/>
            <a:r>
              <a:t>Cu-al Tău toiag,</a:t>
            </a:r>
            <a:br/>
            <a:r>
              <a:t>Pe drumul sfânt!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