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mântuit, dar mântuirea mea</a:t>
            </a:r>
            <a:br/>
            <a:r>
              <a:t>E-n Isus!</a:t>
            </a:r>
            <a:br/>
            <a:r>
              <a:t>Sunt fericit, dar fericirea mea</a:t>
            </a:r>
            <a:br/>
            <a:r>
              <a:t>E-n Isus!</a:t>
            </a:r>
            <a:br/>
            <a:r>
              <a:t>Chiar dacă trec prin suferinţă,</a:t>
            </a:r>
            <a:br/>
            <a:r>
              <a:t>Biruitor sunt prin credinţă,</a:t>
            </a:r>
            <a:br/>
            <a:r>
              <a:t>Căci eu mi-am pus toată nădejdea mea</a:t>
            </a:r>
            <a:br/>
            <a:r>
              <a:t>În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Strâmtă e calea ce duce în cer,</a:t>
            </a:r>
            <a:br/>
            <a:r>
              <a:t>La Isus.</a:t>
            </a:r>
            <a:br/>
            <a:r>
              <a:t>Cât de puţini sunt cei ce merg pe ea,</a:t>
            </a:r>
            <a:br/>
            <a:r>
              <a:t>La Isus!</a:t>
            </a:r>
            <a:br/>
            <a:r>
              <a:t>Eu merg pe-această cale vie;</a:t>
            </a:r>
            <a:br/>
            <a:r>
              <a:t>Chiar dacă trec prin prigonire,</a:t>
            </a:r>
            <a:br/>
            <a:r>
              <a:t>Mari bucurii m-aşteaptă sus în cer,</a:t>
            </a:r>
            <a:br/>
            <a:r>
              <a:t>La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tu poţi fi iertat deplin acum,</a:t>
            </a:r>
            <a:br/>
            <a:r>
              <a:t>Prin Isus.</a:t>
            </a:r>
            <a:br/>
            <a:r>
              <a:t>Hai! dar, primeşte şi tu chiar acum</a:t>
            </a:r>
            <a:br/>
            <a:r>
              <a:t>Pe Isus!</a:t>
            </a:r>
            <a:br/>
            <a:r>
              <a:t>Şi pentru tine-i mântuire,</a:t>
            </a:r>
            <a:br/>
            <a:r>
              <a:t>Şi pentru tine-i fericire:</a:t>
            </a:r>
            <a:br/>
            <a:r>
              <a:t>Ia calea strâmtă ce duce în cer,</a:t>
            </a:r>
            <a:br/>
            <a:r>
              <a:t>La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