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pribeag fără de ţară,</a:t>
            </a:r>
            <a:br/>
            <a:r>
              <a:t>Rătăcitor prin lung pustiu.</a:t>
            </a:r>
            <a:br/>
            <a:r>
              <a:t>Dar am în ceruri o comoară</a:t>
            </a:r>
            <a:br/>
            <a:r>
              <a:t>Şi ţara mea e-n veşnicii.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</a:t>
            </a:r>
            <a:br/>
            <a:r>
              <a:t>Să-L văd pe Domnul,</a:t>
            </a:r>
            <a:br/>
            <a:r>
              <a:t>Să nu mai fiu un peregrin.</a:t>
            </a:r>
            <a:br/>
            <a:r>
              <a:t>Căci după ce-am să trec Iordanul</a:t>
            </a:r>
            <a:br/>
            <a:r>
              <a:t>Se va sfârşi cu-al meu suspin.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lepăda a mea povară</a:t>
            </a:r>
            <a:br/>
            <a:r>
              <a:t>Eliberat de crucea grea.</a:t>
            </a:r>
            <a:br/>
            <a:r>
              <a:t>Nădejdea mea nu o să moară</a:t>
            </a:r>
            <a:br/>
            <a:r>
              <a:t>Şi voi intra-n odihna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</a:t>
            </a:r>
            <a:br/>
            <a:r>
              <a:t>Să-L văd pe Domnul,</a:t>
            </a:r>
            <a:br/>
            <a:r>
              <a:t>Să nu mai fiu un peregrin.</a:t>
            </a:r>
            <a:br/>
            <a:r>
              <a:t>Căci după ce-am să trec Iordanul</a:t>
            </a:r>
            <a:br/>
            <a:r>
              <a:t>Se va sfârşi cu-al meu suspin.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vezi ce grea e 'naintarea,</a:t>
            </a:r>
            <a:br/>
            <a:r>
              <a:t>Mă lupt să biruiesc mereu.</a:t>
            </a:r>
            <a:br/>
            <a:r>
              <a:t>Un dor nespus mă cheamă acasă,</a:t>
            </a:r>
            <a:br/>
            <a:r>
              <a:t>E dorul după Dumnezeu.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</a:t>
            </a:r>
            <a:br/>
            <a:r>
              <a:t>Să-L văd pe Domnul,</a:t>
            </a:r>
            <a:br/>
            <a:r>
              <a:t>Să nu mai fiu un peregrin.</a:t>
            </a:r>
            <a:br/>
            <a:r>
              <a:t>Căci după ce-am să trec Iordanul</a:t>
            </a:r>
            <a:br/>
            <a:r>
              <a:t>Se va sfârşi cu-al meu suspin.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Şi-mi voi parcurge calea toată</a:t>
            </a:r>
            <a:br/>
            <a:r>
              <a:t>Şi voi ajunge-al meu sfârşit.</a:t>
            </a:r>
            <a:br/>
            <a:r>
              <a:t>Primit voi fi cu bucurie</a:t>
            </a:r>
            <a:br/>
            <a:r>
              <a:t>Acasă când voi fi sosit.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</a:t>
            </a:r>
            <a:br/>
            <a:r>
              <a:t>Să-L văd pe Domnul,</a:t>
            </a:r>
            <a:br/>
            <a:r>
              <a:t>Să nu mai fiu un peregrin.</a:t>
            </a:r>
            <a:br/>
            <a:r>
              <a:t>Căci după ce-am să trec Iordanul</a:t>
            </a:r>
            <a:br/>
            <a:r>
              <a:t>Se va sfârşi cu-al meu suspin.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