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Sus, în cer, noi avem o casă,</a:t>
            </a:r>
            <a:br/>
            <a:r>
              <a:t>Casa Tatălui cel Ceresc;</a:t>
            </a:r>
            <a:br/>
            <a:r>
              <a:t>Ea e plină de mare slavă</a:t>
            </a:r>
            <a:br/>
            <a:r>
              <a:t>Şi de nespuse fericiri.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Spre cer, spre cer,</a:t>
            </a:r>
            <a:br/>
            <a:r>
              <a:t>Mergem spre cer, mergem.</a:t>
            </a:r>
            <a:br/>
            <a:r>
              <a:t>În cer, în cer,</a:t>
            </a:r>
            <a:br/>
            <a:r>
              <a:t>Ni-i moştenirea cea de veci.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Acolo nu domneşte nimic</a:t>
            </a:r>
            <a:br/>
            <a:r>
              <a:t>Din ce este păcat aici;</a:t>
            </a:r>
            <a:br/>
            <a:r>
              <a:t>Acolo dragostea domneşte</a:t>
            </a:r>
            <a:br/>
            <a:r>
              <a:t>Şi de faţă este Isus.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Spre cer, spre cer,</a:t>
            </a:r>
            <a:br/>
            <a:r>
              <a:t>Mergem spre cer, mergem.</a:t>
            </a:r>
            <a:br/>
            <a:r>
              <a:t>În cer, în cer,</a:t>
            </a:r>
            <a:br/>
            <a:r>
              <a:t>Ni-i moştenirea cea de veci.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Pe pământ obosiţi când suntem</a:t>
            </a:r>
            <a:br/>
            <a:r>
              <a:t>De vâltoarea luptelor mari,</a:t>
            </a:r>
            <a:br/>
            <a:r>
              <a:t>Ne-ntărim când gândim la casa,</a:t>
            </a:r>
            <a:br/>
            <a:r>
              <a:t>La casa Tatălui Ceresc.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Spre cer, spre cer,</a:t>
            </a:r>
            <a:br/>
            <a:r>
              <a:t>Mergem spre cer, mergem.</a:t>
            </a:r>
            <a:br/>
            <a:r>
              <a:t>În cer, în cer,</a:t>
            </a:r>
            <a:br/>
            <a:r>
              <a:t>Ni-i moştenirea cea de veci.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Fie zile de întristare,</a:t>
            </a:r>
            <a:br/>
            <a:r>
              <a:t>Fie zile de bucurii,</a:t>
            </a:r>
            <a:br/>
            <a:r>
              <a:t>Ele să ne îndrepte-ntruna</a:t>
            </a:r>
            <a:br/>
            <a:r>
              <a:t>Spre casa noastră cea din cer.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Spre cer, spre cer,</a:t>
            </a:r>
            <a:br/>
            <a:r>
              <a:t>Mergem spre cer, mergem.</a:t>
            </a:r>
            <a:br/>
            <a:r>
              <a:t>În cer, în cer,</a:t>
            </a:r>
            <a:br/>
            <a:r>
              <a:t>Ni-i moştenirea cea de veci.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