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Sus pe Golgota, când totul era</a:t>
            </a:r>
            <a:br/>
            <a:r>
              <a:t>Unit impotrivă-ţi, cât ai suferit</a:t>
            </a:r>
            <a:br/>
            <a:r>
              <a:t>Paharul mâniei pentru noi L-ai luat,</a:t>
            </a:r>
            <a:br/>
            <a:r>
              <a:t>Chiar de Dumnezeu fiind pe lemn părăsit</a:t>
            </a:r>
            <a:br/>
            <a:r>
              <a:t>Sus, pe Golgota, când totul era</a:t>
            </a:r>
            <a:br/>
            <a:r>
              <a:t>Unit împotrivă-Ţi, cât ai suferit!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O! Ce întuneric Te înconjura</a:t>
            </a:r>
            <a:br/>
            <a:r>
              <a:t>Şi-Ţi apăsa Duhul, sus, pe crucea Ta!</a:t>
            </a:r>
            <a:br/>
            <a:r>
              <a:t>Ai fost batjocorit, chiar şi pălmuit</a:t>
            </a:r>
            <a:br/>
            <a:r>
              <a:t>O, câtă iubire! O, ce har nespus!</a:t>
            </a:r>
            <a:br/>
            <a:r>
              <a:t>O, ce-ntuneric Te înconjura!</a:t>
            </a:r>
            <a:br/>
            <a:r>
              <a:t>Şi-Ţi apăsa Duhul, sus, pe crucea 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Dar Tu eşti viu azi, căci ai înviat;</a:t>
            </a:r>
            <a:br/>
            <a:r>
              <a:t>Cel dintâi-născut eşti dintre toți cei morţi.</a:t>
            </a:r>
            <a:br/>
            <a:r>
              <a:t>Al Bisericii Cap înălţat la cer,</a:t>
            </a:r>
            <a:br/>
            <a:r>
              <a:t>Ce-n curând veni-vei cu Tine s-o iei.</a:t>
            </a:r>
            <a:br/>
            <a:r>
              <a:t>Dar Tu eşti viu azi, căci ai înviat;</a:t>
            </a:r>
            <a:br/>
            <a:r>
              <a:t>Cel dintâi-născut eşti dintre toţi cei morţi.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Prin scumpul sânge, care-a fost vărsat</a:t>
            </a:r>
            <a:br/>
            <a:r>
              <a:t>Pe crucea Golgotei, suntem mântuiţi</a:t>
            </a:r>
            <a:br/>
            <a:r>
              <a:t>De păcat şi vină, de osânda grea,</a:t>
            </a:r>
            <a:br/>
            <a:r>
              <a:t>Şi moştenim slava ce ne-ai pregătit.</a:t>
            </a:r>
            <a:br/>
            <a:r>
              <a:t>Prin scumpul sânge, care a fost vărsat</a:t>
            </a:r>
            <a:br/>
            <a:r>
              <a:t>Pe crucea Golgotei, suntem mântuiţi.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De judecată am scăpat acum,</a:t>
            </a:r>
            <a:br/>
            <a:r>
              <a:t>Chiar şi de mânia care va veni,</a:t>
            </a:r>
            <a:br/>
            <a:r>
              <a:t>De orişice teamă şi de orice griji,</a:t>
            </a:r>
            <a:br/>
            <a:r>
              <a:t>Chiar de lumea–aceasta ce zace-n cel Rău;</a:t>
            </a:r>
            <a:br/>
            <a:r>
              <a:t>De judecată am scăpat acum,</a:t>
            </a:r>
            <a:br/>
            <a:r>
              <a:t>Chiar şi de mânia care va veni.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