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Tăria mea, Tăria mea, eşti Tu, eşti Tu, Părinte,</a:t>
            </a:r>
            <a:br/>
            <a:r>
              <a:t>Prin încercarea cea mai grea, cu Tine merg 'nainte.</a:t>
            </a:r>
            <a:br/>
            <a:r>
              <a:t>Tăria mea, Tăria mea,</a:t>
            </a:r>
            <a:br/>
            <a:r>
              <a:t>Prin încercarea cea mai grea, cu Tine merg 'nainte.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Tăria mea, Tăria mea, eşti Tu, eşti Tu, Isuse,</a:t>
            </a:r>
            <a:br/>
            <a:r>
              <a:t>Când mi-e rănită inima, Tu-mi dai puteri nespuse.</a:t>
            </a:r>
            <a:br/>
            <a:r>
              <a:t>Tăria mea, Tăria mea,</a:t>
            </a:r>
            <a:br/>
            <a:r>
              <a:t>Când mi-e rănită inima, Tu-mi dai puteri nespuse.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Tăria mea, Tăria mea, mă-nchin mărire Ţie!</a:t>
            </a:r>
            <a:br/>
            <a:r>
              <a:t>Cu Tine mă voi lăuda şi-acum şi-n veşnicie.</a:t>
            </a:r>
            <a:br/>
            <a:r>
              <a:t>O, Dumnezeu, Tăria mea,</a:t>
            </a:r>
            <a:br/>
            <a:r>
              <a:t>Cu Tine mă voi lăuda şi-acum şi-n veşnicie.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