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Te binecuvântăm pe Tine, Sfinte Tată,</a:t>
            </a:r>
            <a:br/>
            <a:r>
              <a:t>Căci suntem copleșiți de haruri, necurmat.</a:t>
            </a:r>
            <a:br/>
            <a:r>
              <a:t>Noi Te știm pentru noi; ce iubire bogată</a:t>
            </a:r>
            <a:br/>
            <a:r>
              <a:t>În Isus la cruce, Tu, minunat ne-ai arătat!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Făcut-ai să se arate Dragostea Divină</a:t>
            </a:r>
            <a:br/>
            <a:r>
              <a:t>Prin Darul infinit ce jertfa Tu ne-ai dat:</a:t>
            </a:r>
            <a:br/>
            <a:r>
              <a:t>Suntem răscumpărați, suntem iertați de vină</a:t>
            </a:r>
            <a:br/>
            <a:r>
              <a:t>Și uniți cu Tine prin Fiul Tău cel minunat.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Iubirea-Ți fără margini dulce se revarsă</a:t>
            </a:r>
            <a:br/>
            <a:r>
              <a:t>În inimi și în vieți prin Duhul ce ne-ai dat;</a:t>
            </a:r>
            <a:br/>
            <a:r>
              <a:t>El păstrează în noi mărturia Ta trează</a:t>
            </a:r>
            <a:br/>
            <a:r>
              <a:t>Despre harul veșnic ce în Isus S-a arătat.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Ne închinăm smeriți, în duh de adorare:</a:t>
            </a:r>
            <a:br/>
            <a:r>
              <a:t>Ne-ai copleșit cu har și pace inima</a:t>
            </a:r>
            <a:br/>
            <a:r>
              <a:t>Și-așteptăm fericiți, cerul în sărbătoare</a:t>
            </a:r>
            <a:br/>
            <a:r>
              <a:t>Când Isus răpi-va la Tine, sus, Mireasa Sa.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