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lăudăm pe Tine, Domnul nostru mare,</a:t>
            </a:r>
            <a:br/>
            <a:r>
              <a:t>Te lăudăm pe Tine, Dumnezeu Preasfânt!</a:t>
            </a:r>
            <a:br/>
            <a:r>
              <a:t>Te lăudăm, smeriți, prin viață și cântare,</a:t>
            </a:r>
            <a:br/>
            <a:r>
              <a:t>Te lăudăm oricând și-oriunde pe pământ!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Slavă-Ți cântă oștile de îngeri sus</a:t>
            </a:r>
            <a:br/>
            <a:r>
              <a:t>Ție, Miel Preasfânt, Mântuitor Isus!</a:t>
            </a:r>
            <a:br/>
            <a:r>
              <a:t>Slavă Îți aducem noi de pe pământ </a:t>
            </a:r>
            <a:br/>
            <a:r>
              <a:t>Pentru harul mântuirii noastre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lăudăm pentru deplina Ta jertfire,</a:t>
            </a:r>
            <a:br/>
            <a:r>
              <a:t>Te lăudăm pentru izvorul Tău de har,</a:t>
            </a:r>
            <a:br/>
            <a:r>
              <a:t>Te lăudăm pentru măreața mântuire </a:t>
            </a:r>
            <a:br/>
            <a:r>
              <a:t>Te lăudăm, căci ne-ai adus-o nouă-n dar!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Slavă-Ți cântă oștile de îngeri sus</a:t>
            </a:r>
            <a:br/>
            <a:r>
              <a:t>Ție, Miel Preasfânt, Mântuitor Isus!</a:t>
            </a:r>
            <a:br/>
            <a:r>
              <a:t>Slavă Îți aducem noi de pe pământ </a:t>
            </a:r>
            <a:br/>
            <a:r>
              <a:t>Pentru harul mântuirii noastre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lăudăm pentru slăvita-mpărăție</a:t>
            </a:r>
            <a:br/>
            <a:r>
              <a:t>Pe care Tu ne-ai pregătit-o să ne-o dai,</a:t>
            </a:r>
            <a:br/>
            <a:r>
              <a:t>Te lăudăm și-Ți vom cânta o veșnicie,</a:t>
            </a:r>
            <a:br/>
            <a:r>
              <a:t>Că ne-ai iubit și ne-ai deschis eternul rai.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Slavă-Ți cântă oștile de îngeri sus</a:t>
            </a:r>
            <a:br/>
            <a:r>
              <a:t>Ție, Miel Preasfânt, Mântuitor Isus!</a:t>
            </a:r>
            <a:br/>
            <a:r>
              <a:t>Slavă Îți aducem noi de pe pământ </a:t>
            </a:r>
            <a:br/>
            <a:r>
              <a:t>Pentru harul mântuirii noastre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