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laud, Doamne, Te laud!</a:t>
            </a:r>
            <a:br/>
            <a:r>
              <a:t>Cu mulțumiri Îți cânt. (bis)</a:t>
            </a:r>
            <a:br/>
            <a:r>
              <a:t>Te laud, Doamne, Te laud!</a:t>
            </a:r>
            <a:br/>
            <a:r>
              <a:t>Căci vrednic ești și sfânt!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laud! (bis)</a:t>
            </a:r>
            <a:br/>
            <a:r>
              <a:t>Te laud în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laud, Doamne, Te laud!</a:t>
            </a:r>
            <a:br/>
            <a:r>
              <a:t>Cu mulțumiri în piept. (bis)</a:t>
            </a:r>
            <a:br/>
            <a:r>
              <a:t>Te laud, Doamne, Te laud!</a:t>
            </a:r>
            <a:br/>
            <a:r>
              <a:t>Căci vrednic ești și drept!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laud, Doamne, Te laud!</a:t>
            </a:r>
            <a:br/>
            <a:r>
              <a:t>Și mulțumiri Îți spun. (bis)</a:t>
            </a:r>
            <a:br/>
            <a:r>
              <a:t>Te laud, Doamne, Te laud!</a:t>
            </a:r>
            <a:br/>
            <a:r>
              <a:t>Căci vrednic ești și bun!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laud, Doamne, Te laud!</a:t>
            </a:r>
            <a:br/>
            <a:r>
              <a:t>Cu mulțumiri și jar. (bis)</a:t>
            </a:r>
            <a:br/>
            <a:r>
              <a:t>Te laud, Doamne, Te laud!</a:t>
            </a:r>
            <a:br/>
            <a:r>
              <a:t>Izvor etern de har!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Te laud, Doamne, Te laud!</a:t>
            </a:r>
            <a:br/>
            <a:r>
              <a:t>Cu mulțumiri mereu. (bis)</a:t>
            </a:r>
            <a:br/>
            <a:r>
              <a:t>Te laud, Doamne, Te laud!</a:t>
            </a:r>
            <a:br/>
            <a:r>
              <a:t>Slăvite Dumnezeu!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