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văd mergând prin praf și soare,</a:t>
            </a:r>
            <a:br/>
            <a:r>
              <a:t>Mergând spre jertfa salvatoare;</a:t>
            </a:r>
            <a:br/>
            <a:r>
              <a:t>/: Te văd cum, prin mulțimi străine, </a:t>
            </a:r>
            <a:br/>
            <a:r>
              <a:t>Isus, duci crucea pentru mine.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Mulțumesc și mă închin, </a:t>
            </a:r>
            <a:br/>
            <a:r>
              <a:t>O, Isuse, Miel divin!</a:t>
            </a:r>
            <a:br/>
            <a:r>
              <a:t>Căci, prin jertfa Ta, mi-ai dat</a:t>
            </a:r>
            <a:br/>
            <a:r>
              <a:t>Harul vieții nesecat;</a:t>
            </a:r>
            <a:br/>
            <a:r>
              <a:t>Lăudat, lăudat, lăudat, fii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Mulțumesc și mă închin, </a:t>
            </a:r>
            <a:br/>
            <a:r>
              <a:t>O, Isuse, Miel divin!</a:t>
            </a:r>
            <a:br/>
            <a:r>
              <a:t>Căci, prin jertfa Ta, mi-ai dat</a:t>
            </a:r>
            <a:br/>
            <a:r>
              <a:t>Harul vieții nesecat;</a:t>
            </a:r>
            <a:br/>
            <a:r>
              <a:t>Lăudat, lăudat, lăudat, fii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văd cum fruntea cu ocară </a:t>
            </a:r>
            <a:br/>
            <a:r>
              <a:t>Vrăjmașii Ți-o încununară;</a:t>
            </a:r>
            <a:br/>
            <a:r>
              <a:t>/: Te văd și înțeleg mai bine</a:t>
            </a:r>
            <a:br/>
            <a:r>
              <a:t>Cât ai plătit Tu pentru mine.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Mulțumesc și mă închin, </a:t>
            </a:r>
            <a:br/>
            <a:r>
              <a:t>O, Isuse, Miel divin!</a:t>
            </a:r>
            <a:br/>
            <a:r>
              <a:t>Căci, prin jertfa Ta, mi-ai dat</a:t>
            </a:r>
            <a:br/>
            <a:r>
              <a:t>Harul vieții nesecat;</a:t>
            </a:r>
            <a:br/>
            <a:r>
              <a:t>Lăudat, lăudat, lăudat, fii lăudat!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văd întins, smerit pe cruce</a:t>
            </a:r>
            <a:br/>
            <a:r>
              <a:t>Cum sângele șuvoi se duce;</a:t>
            </a:r>
            <a:br/>
            <a:r>
              <a:t>/: Te văd sub norii urii pline,</a:t>
            </a:r>
            <a:br/>
            <a:r>
              <a:t>Isus, cum suferi pentru mine.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Mulțumesc și mă închin, </a:t>
            </a:r>
            <a:br/>
            <a:r>
              <a:t>O, Isuse, Miel divin!</a:t>
            </a:r>
            <a:br/>
            <a:r>
              <a:t>Căci, prin jertfa Ta, mi-ai dat</a:t>
            </a:r>
            <a:br/>
            <a:r>
              <a:t>Harul vieții nesecat;</a:t>
            </a:r>
            <a:br/>
            <a:r>
              <a:t>Lăudat, lăudat, lăudat, fii lăudat!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văd în marea Ta durere</a:t>
            </a:r>
            <a:br/>
            <a:r>
              <a:t>Stând singur, fără mângâiere;</a:t>
            </a:r>
            <a:br/>
            <a:r>
              <a:t>/: Te văd, sub lovituri haine,</a:t>
            </a:r>
            <a:br/>
            <a:r>
              <a:t>Cum mori, Isuse, pentru mine.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Mulțumesc și mă închin, </a:t>
            </a:r>
            <a:br/>
            <a:r>
              <a:t>O, Isuse, Miel divin!</a:t>
            </a:r>
            <a:br/>
            <a:r>
              <a:t>Căci, prin jertfa Ta, mi-ai dat</a:t>
            </a:r>
            <a:br/>
            <a:r>
              <a:t>Harul vieții nesecat;</a:t>
            </a:r>
            <a:br/>
            <a:r>
              <a:t>Lăudat, lăudat, lăudat, fii lăudat!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 văd! Dreptatea cea Divină </a:t>
            </a:r>
            <a:br/>
            <a:r>
              <a:t>Cerea o jertfă pentru vină. </a:t>
            </a:r>
            <a:br/>
            <a:r>
              <a:t>/: Și pe altar Te-ai pus pe Tine,</a:t>
            </a:r>
            <a:br/>
            <a:r>
              <a:t>Plătind Tu prețul pentru mine. 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