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Toţi azi veniţi la Isus, căci vă cheamă,</a:t>
            </a:r>
            <a:br/>
            <a:r>
              <a:t>Toţi cei trudiţi şi-apăsaţi de păcat!</a:t>
            </a:r>
            <a:br/>
            <a:r>
              <a:t>Oricât de mare v-ar fi vina voastră,</a:t>
            </a:r>
            <a:br/>
            <a:r>
              <a:t>Veniţi și azi El vă va mântui!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pe cruce greu suferit-a:</a:t>
            </a:r>
            <a:br/>
            <a:r>
              <a:t>Totul e gata. Veniţi azi la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pe cruce greu suferit-a:</a:t>
            </a:r>
            <a:br/>
            <a:r>
              <a:t>Totul e gata. Veniţi azi la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Tatălui casă stă azi deschisă:</a:t>
            </a:r>
            <a:br/>
            <a:r>
              <a:t>Toţi cei trudiţi azi să vină la El!</a:t>
            </a:r>
            <a:br/>
            <a:r>
              <a:t>El cu iubire pe toţi azi primeşte:</a:t>
            </a:r>
            <a:br/>
            <a:r>
              <a:t>La El veniţi, toţi cei plini de păcat!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pe cruce greu suferit-a:</a:t>
            </a:r>
            <a:br/>
            <a:r>
              <a:t>Totul e gata. Veniţi azi la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îngerii stau uimiţi azi în ceruri,</a:t>
            </a:r>
            <a:br/>
            <a:r>
              <a:t>Căci Domnul cheamă şi voi nu veniţi</a:t>
            </a:r>
            <a:br/>
            <a:r>
              <a:t>Măcar că vrea fericiţi să vă facă…</a:t>
            </a:r>
            <a:br/>
            <a:r>
              <a:t>Cerul întreg strigă azi: „Oh! veniți!”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pe cruce greu suferit-a:</a:t>
            </a:r>
            <a:br/>
            <a:r>
              <a:t>Totul e gata. Veniţi azi la 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Toţi cei ce cred în Isus au iertarea,</a:t>
            </a:r>
            <a:br/>
            <a:r>
              <a:t>Cei ce-L primesc au viaţa de veci.</a:t>
            </a:r>
            <a:br/>
            <a:r>
              <a:t>Nu vrei să vii la Isus tu acuma,</a:t>
            </a:r>
            <a:br/>
            <a:r>
              <a:t>Pace să ai, fericire de veci?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pe cruce greu suferit-a:</a:t>
            </a:r>
            <a:br/>
            <a:r>
              <a:t>Totul e gata. Veniţi azi la El!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Să te gândeşti că, primind pe Isus azi,</a:t>
            </a:r>
            <a:br/>
            <a:r>
              <a:t>Trecutul tău tot va fi şters deplin,</a:t>
            </a:r>
            <a:br/>
            <a:r>
              <a:t>Căci nu-i păcat, oricât de mare-ar fi el</a:t>
            </a:r>
            <a:br/>
            <a:r>
              <a:t>Care să nu poată fi azi iertat.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